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Gill Sans" panose="020B0604020202020204" charset="0"/>
      <p:regular r:id="rId24"/>
      <p:bold r:id="rId25"/>
    </p:embeddedFont>
    <p:embeddedFont>
      <p:font typeface="Libre Baskerville" panose="020B0604020202020204" charset="0"/>
      <p:regular r:id="rId26"/>
      <p:bold r:id="rId27"/>
      <p:italic r:id="rId28"/>
    </p:embeddedFont>
    <p:embeddedFont>
      <p:font typeface="Roboto" panose="02000000000000000000" pitchFamily="2"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0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4b2d5b6f2d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24b2d5b6f2d_2_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24b2d5b6f2d_2_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4b2d5b6f2d_2_14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24b2d5b6f2d_2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4b2d5b6f2d_2_15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24b2d5b6f2d_2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4b2d5b6f2d_2_15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24b2d5b6f2d_2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4b2d5b6f2d_2_16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24b2d5b6f2d_2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4b2d5b6f2d_2_16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24b2d5b6f2d_2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4b2d5b6f2d_2_17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24b2d5b6f2d_2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4b2d5b6f2d_2_17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24b2d5b6f2d_2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b2d5b6f2d_2_10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24b2d5b6f2d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4b2d5b6f2d_2_1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24b2d5b6f2d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4b2d5b6f2d_2_11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24b2d5b6f2d_2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4b2d5b6f2d_2_1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24b2d5b6f2d_2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4b2d5b6f2d_2_12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24b2d5b6f2d_2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4b2d5b6f2d_2_13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24b2d5b6f2d_2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4b2d5b6f2d_2_13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24b2d5b6f2d_2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b2d5b6f2d_2_1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24b2d5b6f2d_2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p:nvPr/>
        </p:nvSpPr>
        <p:spPr>
          <a:xfrm>
            <a:off x="334900" y="2314324"/>
            <a:ext cx="8447150" cy="24786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 name="Google Shape;61;p14"/>
          <p:cNvSpPr txBox="1">
            <a:spLocks noGrp="1"/>
          </p:cNvSpPr>
          <p:nvPr>
            <p:ph type="ctrTitle"/>
          </p:nvPr>
        </p:nvSpPr>
        <p:spPr>
          <a:xfrm>
            <a:off x="435893" y="765323"/>
            <a:ext cx="8245162" cy="110626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accent1"/>
              </a:buClr>
              <a:buSzPts val="2700"/>
              <a:buFont typeface="Gill Sans"/>
              <a:buNone/>
              <a:defRPr sz="2700">
                <a:solidFill>
                  <a:schemeClr val="accen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435896" y="1871584"/>
            <a:ext cx="8245160" cy="442741"/>
          </a:xfrm>
          <a:prstGeom prst="rect">
            <a:avLst/>
          </a:prstGeom>
          <a:noFill/>
          <a:ln>
            <a:noFill/>
          </a:ln>
        </p:spPr>
        <p:txBody>
          <a:bodyPr spcFirstLastPara="1" wrap="square" lIns="68575" tIns="34275" rIns="68575" bIns="34275" anchor="t" anchorCtr="0">
            <a:normAutofit/>
          </a:bodyPr>
          <a:lstStyle>
            <a:lvl1pPr lvl="0" algn="l">
              <a:spcBef>
                <a:spcPts val="200"/>
              </a:spcBef>
              <a:spcAft>
                <a:spcPts val="0"/>
              </a:spcAft>
              <a:buSzPts val="1100"/>
              <a:buNone/>
              <a:defRPr sz="1200" cap="none">
                <a:solidFill>
                  <a:schemeClr val="accent2"/>
                </a:solidFill>
              </a:defRPr>
            </a:lvl1pPr>
            <a:lvl2pPr lvl="1" algn="ctr">
              <a:spcBef>
                <a:spcPts val="500"/>
              </a:spcBef>
              <a:spcAft>
                <a:spcPts val="0"/>
              </a:spcAft>
              <a:buSzPts val="1100"/>
              <a:buNone/>
              <a:defRPr>
                <a:solidFill>
                  <a:srgbClr val="888888"/>
                </a:solidFill>
              </a:defRPr>
            </a:lvl2pPr>
            <a:lvl3pPr lvl="2" algn="ctr">
              <a:spcBef>
                <a:spcPts val="500"/>
              </a:spcBef>
              <a:spcAft>
                <a:spcPts val="0"/>
              </a:spcAft>
              <a:buSzPts val="1000"/>
              <a:buNone/>
              <a:defRPr>
                <a:solidFill>
                  <a:srgbClr val="888888"/>
                </a:solidFill>
              </a:defRPr>
            </a:lvl3pPr>
            <a:lvl4pPr lvl="3" algn="ctr">
              <a:spcBef>
                <a:spcPts val="500"/>
              </a:spcBef>
              <a:spcAft>
                <a:spcPts val="0"/>
              </a:spcAft>
              <a:buSzPts val="800"/>
              <a:buNone/>
              <a:defRPr>
                <a:solidFill>
                  <a:srgbClr val="888888"/>
                </a:solidFill>
              </a:defRPr>
            </a:lvl4pPr>
            <a:lvl5pPr lvl="4" algn="ctr">
              <a:spcBef>
                <a:spcPts val="500"/>
              </a:spcBef>
              <a:spcAft>
                <a:spcPts val="0"/>
              </a:spcAft>
              <a:buSzPts val="800"/>
              <a:buNone/>
              <a:defRPr>
                <a:solidFill>
                  <a:srgbClr val="888888"/>
                </a:solidFill>
              </a:defRPr>
            </a:lvl5pPr>
            <a:lvl6pPr lvl="5" algn="ctr">
              <a:spcBef>
                <a:spcPts val="500"/>
              </a:spcBef>
              <a:spcAft>
                <a:spcPts val="0"/>
              </a:spcAft>
              <a:buSzPts val="800"/>
              <a:buNone/>
              <a:defRPr>
                <a:solidFill>
                  <a:srgbClr val="888888"/>
                </a:solidFill>
              </a:defRPr>
            </a:lvl6pPr>
            <a:lvl7pPr lvl="6" algn="ctr">
              <a:spcBef>
                <a:spcPts val="500"/>
              </a:spcBef>
              <a:spcAft>
                <a:spcPts val="0"/>
              </a:spcAft>
              <a:buSzPts val="800"/>
              <a:buNone/>
              <a:defRPr>
                <a:solidFill>
                  <a:srgbClr val="888888"/>
                </a:solidFill>
              </a:defRPr>
            </a:lvl7pPr>
            <a:lvl8pPr lvl="7" algn="ctr">
              <a:spcBef>
                <a:spcPts val="500"/>
              </a:spcBef>
              <a:spcAft>
                <a:spcPts val="0"/>
              </a:spcAft>
              <a:buSzPts val="800"/>
              <a:buNone/>
              <a:defRPr>
                <a:solidFill>
                  <a:srgbClr val="888888"/>
                </a:solidFill>
              </a:defRPr>
            </a:lvl8pPr>
            <a:lvl9pPr lvl="8" algn="ctr">
              <a:spcBef>
                <a:spcPts val="500"/>
              </a:spcBef>
              <a:spcAft>
                <a:spcPts val="500"/>
              </a:spcAft>
              <a:buSzPts val="800"/>
              <a:buNone/>
              <a:defRPr>
                <a:solidFill>
                  <a:srgbClr val="888888"/>
                </a:solidFill>
              </a:defRPr>
            </a:lvl9pPr>
          </a:lstStyle>
          <a:p>
            <a:endParaRPr/>
          </a:p>
        </p:txBody>
      </p:sp>
      <p:sp>
        <p:nvSpPr>
          <p:cNvPr id="63" name="Google Shape;63;p14"/>
          <p:cNvSpPr txBox="1">
            <a:spLocks noGrp="1"/>
          </p:cNvSpPr>
          <p:nvPr>
            <p:ph type="dt" idx="10"/>
          </p:nvPr>
        </p:nvSpPr>
        <p:spPr>
          <a:xfrm>
            <a:off x="5704463" y="4467103"/>
            <a:ext cx="21336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solidFill>
                  <a:srgbClr val="2D58AC"/>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 name="Google Shape;64;p14"/>
          <p:cNvSpPr txBox="1">
            <a:spLocks noGrp="1"/>
          </p:cNvSpPr>
          <p:nvPr>
            <p:ph type="ftr" idx="11"/>
          </p:nvPr>
        </p:nvSpPr>
        <p:spPr>
          <a:xfrm>
            <a:off x="435894" y="4463858"/>
            <a:ext cx="518790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2D58AC"/>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4"/>
          <p:cNvSpPr txBox="1">
            <a:spLocks noGrp="1"/>
          </p:cNvSpPr>
          <p:nvPr>
            <p:ph type="sldNum" idx="12"/>
          </p:nvPr>
        </p:nvSpPr>
        <p:spPr>
          <a:xfrm>
            <a:off x="7918725" y="4467103"/>
            <a:ext cx="76233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700" b="0" i="0" u="none" strike="noStrike" cap="none">
                <a:solidFill>
                  <a:srgbClr val="2D58AC"/>
                </a:solidFill>
                <a:latin typeface="Gill Sans"/>
                <a:ea typeface="Gill Sans"/>
                <a:cs typeface="Gill Sans"/>
                <a:sym typeface="Gill Sans"/>
              </a:defRPr>
            </a:lvl1pPr>
            <a:lvl2pPr marL="0" lvl="1" indent="0" algn="r">
              <a:spcBef>
                <a:spcPts val="0"/>
              </a:spcBef>
              <a:buNone/>
              <a:defRPr sz="700" b="0" i="0" u="none" strike="noStrike" cap="none">
                <a:solidFill>
                  <a:srgbClr val="2D58AC"/>
                </a:solidFill>
                <a:latin typeface="Gill Sans"/>
                <a:ea typeface="Gill Sans"/>
                <a:cs typeface="Gill Sans"/>
                <a:sym typeface="Gill Sans"/>
              </a:defRPr>
            </a:lvl2pPr>
            <a:lvl3pPr marL="0" lvl="2" indent="0" algn="r">
              <a:spcBef>
                <a:spcPts val="0"/>
              </a:spcBef>
              <a:buNone/>
              <a:defRPr sz="700" b="0" i="0" u="none" strike="noStrike" cap="none">
                <a:solidFill>
                  <a:srgbClr val="2D58AC"/>
                </a:solidFill>
                <a:latin typeface="Gill Sans"/>
                <a:ea typeface="Gill Sans"/>
                <a:cs typeface="Gill Sans"/>
                <a:sym typeface="Gill Sans"/>
              </a:defRPr>
            </a:lvl3pPr>
            <a:lvl4pPr marL="0" lvl="3" indent="0" algn="r">
              <a:spcBef>
                <a:spcPts val="0"/>
              </a:spcBef>
              <a:buNone/>
              <a:defRPr sz="700" b="0" i="0" u="none" strike="noStrike" cap="none">
                <a:solidFill>
                  <a:srgbClr val="2D58AC"/>
                </a:solidFill>
                <a:latin typeface="Gill Sans"/>
                <a:ea typeface="Gill Sans"/>
                <a:cs typeface="Gill Sans"/>
                <a:sym typeface="Gill Sans"/>
              </a:defRPr>
            </a:lvl4pPr>
            <a:lvl5pPr marL="0" lvl="4" indent="0" algn="r">
              <a:spcBef>
                <a:spcPts val="0"/>
              </a:spcBef>
              <a:buNone/>
              <a:defRPr sz="700" b="0" i="0" u="none" strike="noStrike" cap="none">
                <a:solidFill>
                  <a:srgbClr val="2D58AC"/>
                </a:solidFill>
                <a:latin typeface="Gill Sans"/>
                <a:ea typeface="Gill Sans"/>
                <a:cs typeface="Gill Sans"/>
                <a:sym typeface="Gill Sans"/>
              </a:defRPr>
            </a:lvl5pPr>
            <a:lvl6pPr marL="0" lvl="5" indent="0" algn="r">
              <a:spcBef>
                <a:spcPts val="0"/>
              </a:spcBef>
              <a:buNone/>
              <a:defRPr sz="700" b="0" i="0" u="none" strike="noStrike" cap="none">
                <a:solidFill>
                  <a:srgbClr val="2D58AC"/>
                </a:solidFill>
                <a:latin typeface="Gill Sans"/>
                <a:ea typeface="Gill Sans"/>
                <a:cs typeface="Gill Sans"/>
                <a:sym typeface="Gill Sans"/>
              </a:defRPr>
            </a:lvl6pPr>
            <a:lvl7pPr marL="0" lvl="6" indent="0" algn="r">
              <a:spcBef>
                <a:spcPts val="0"/>
              </a:spcBef>
              <a:buNone/>
              <a:defRPr sz="700" b="0" i="0" u="none" strike="noStrike" cap="none">
                <a:solidFill>
                  <a:srgbClr val="2D58AC"/>
                </a:solidFill>
                <a:latin typeface="Gill Sans"/>
                <a:ea typeface="Gill Sans"/>
                <a:cs typeface="Gill Sans"/>
                <a:sym typeface="Gill Sans"/>
              </a:defRPr>
            </a:lvl7pPr>
            <a:lvl8pPr marL="0" lvl="7" indent="0" algn="r">
              <a:spcBef>
                <a:spcPts val="0"/>
              </a:spcBef>
              <a:buNone/>
              <a:defRPr sz="700" b="0" i="0" u="none" strike="noStrike" cap="none">
                <a:solidFill>
                  <a:srgbClr val="2D58AC"/>
                </a:solidFill>
                <a:latin typeface="Gill Sans"/>
                <a:ea typeface="Gill Sans"/>
                <a:cs typeface="Gill Sans"/>
                <a:sym typeface="Gill Sans"/>
              </a:defRPr>
            </a:lvl8pPr>
            <a:lvl9pPr marL="0" lvl="8" indent="0" algn="r">
              <a:spcBef>
                <a:spcPts val="0"/>
              </a:spcBef>
              <a:buNone/>
              <a:defRPr sz="7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5"/>
          <p:cNvSpPr/>
          <p:nvPr/>
        </p:nvSpPr>
        <p:spPr>
          <a:xfrm>
            <a:off x="330214" y="460805"/>
            <a:ext cx="8482004" cy="891974"/>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title"/>
          </p:nvPr>
        </p:nvSpPr>
        <p:spPr>
          <a:xfrm>
            <a:off x="435894" y="526617"/>
            <a:ext cx="8272212" cy="76035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5"/>
          <p:cNvSpPr txBox="1">
            <a:spLocks noGrp="1"/>
          </p:cNvSpPr>
          <p:nvPr>
            <p:ph type="body" idx="1"/>
          </p:nvPr>
        </p:nvSpPr>
        <p:spPr>
          <a:xfrm>
            <a:off x="435894" y="1635372"/>
            <a:ext cx="8272211" cy="2758727"/>
          </a:xfrm>
          <a:prstGeom prst="rect">
            <a:avLst/>
          </a:prstGeom>
          <a:noFill/>
          <a:ln>
            <a:noFill/>
          </a:ln>
        </p:spPr>
        <p:txBody>
          <a:bodyPr spcFirstLastPara="1" wrap="square" lIns="68575" tIns="34275" rIns="68575" bIns="34275" anchor="ctr" anchorCtr="0">
            <a:normAutofit/>
          </a:bodyPr>
          <a:lstStyle>
            <a:lvl1pPr marL="457200" lvl="0" indent="-304800" algn="l">
              <a:spcBef>
                <a:spcPts val="300"/>
              </a:spcBef>
              <a:spcAft>
                <a:spcPts val="0"/>
              </a:spcAft>
              <a:buSzPts val="1200"/>
              <a:buChar char="◼"/>
              <a:defRPr/>
            </a:lvl1pPr>
            <a:lvl2pPr marL="914400" lvl="1" indent="-304800" algn="l">
              <a:spcBef>
                <a:spcPts val="500"/>
              </a:spcBef>
              <a:spcAft>
                <a:spcPts val="0"/>
              </a:spcAft>
              <a:buSzPts val="1200"/>
              <a:buChar char="◼"/>
              <a:defRPr/>
            </a:lvl2pPr>
            <a:lvl3pPr marL="1371600" lvl="2" indent="-304800" algn="l">
              <a:spcBef>
                <a:spcPts val="500"/>
              </a:spcBef>
              <a:spcAft>
                <a:spcPts val="0"/>
              </a:spcAft>
              <a:buSzPts val="1200"/>
              <a:buChar char="◼"/>
              <a:defRPr/>
            </a:lvl3pPr>
            <a:lvl4pPr marL="1828800" lvl="3" indent="-304800" algn="l">
              <a:spcBef>
                <a:spcPts val="500"/>
              </a:spcBef>
              <a:spcAft>
                <a:spcPts val="0"/>
              </a:spcAft>
              <a:buSzPts val="1200"/>
              <a:buChar char="◼"/>
              <a:defRPr/>
            </a:lvl4pPr>
            <a:lvl5pPr marL="2286000" lvl="4" indent="-304800" algn="l">
              <a:spcBef>
                <a:spcPts val="500"/>
              </a:spcBef>
              <a:spcAft>
                <a:spcPts val="0"/>
              </a:spcAft>
              <a:buSzPts val="1200"/>
              <a:buChar char="◼"/>
              <a:defRPr/>
            </a:lvl5pPr>
            <a:lvl6pPr marL="2743200" lvl="5" indent="-304800" algn="l">
              <a:spcBef>
                <a:spcPts val="500"/>
              </a:spcBef>
              <a:spcAft>
                <a:spcPts val="0"/>
              </a:spcAft>
              <a:buSzPts val="1200"/>
              <a:buChar char="◼"/>
              <a:defRPr/>
            </a:lvl6pPr>
            <a:lvl7pPr marL="3200400" lvl="6" indent="-304800" algn="l">
              <a:spcBef>
                <a:spcPts val="500"/>
              </a:spcBef>
              <a:spcAft>
                <a:spcPts val="0"/>
              </a:spcAft>
              <a:buSzPts val="1200"/>
              <a:buChar char="◼"/>
              <a:defRPr/>
            </a:lvl7pPr>
            <a:lvl8pPr marL="3657600" lvl="7" indent="-304800" algn="l">
              <a:spcBef>
                <a:spcPts val="500"/>
              </a:spcBef>
              <a:spcAft>
                <a:spcPts val="0"/>
              </a:spcAft>
              <a:buSzPts val="1200"/>
              <a:buChar char="◼"/>
              <a:defRPr/>
            </a:lvl8pPr>
            <a:lvl9pPr marL="4114800" lvl="8" indent="-304800" algn="l">
              <a:spcBef>
                <a:spcPts val="500"/>
              </a:spcBef>
              <a:spcAft>
                <a:spcPts val="500"/>
              </a:spcAft>
              <a:buSzPts val="1200"/>
              <a:buChar char="◼"/>
              <a:defRPr/>
            </a:lvl9pPr>
          </a:lstStyle>
          <a:p>
            <a:endParaRPr/>
          </a:p>
        </p:txBody>
      </p:sp>
      <p:sp>
        <p:nvSpPr>
          <p:cNvPr id="70" name="Google Shape;70;p15"/>
          <p:cNvSpPr txBox="1">
            <a:spLocks noGrp="1"/>
          </p:cNvSpPr>
          <p:nvPr>
            <p:ph type="dt" idx="10"/>
          </p:nvPr>
        </p:nvSpPr>
        <p:spPr>
          <a:xfrm>
            <a:off x="5704463" y="4467103"/>
            <a:ext cx="2133599"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15"/>
          <p:cNvSpPr txBox="1">
            <a:spLocks noGrp="1"/>
          </p:cNvSpPr>
          <p:nvPr>
            <p:ph type="ftr" idx="11"/>
          </p:nvPr>
        </p:nvSpPr>
        <p:spPr>
          <a:xfrm>
            <a:off x="435894" y="4463858"/>
            <a:ext cx="518790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5"/>
          <p:cNvSpPr txBox="1">
            <a:spLocks noGrp="1"/>
          </p:cNvSpPr>
          <p:nvPr>
            <p:ph type="sldNum" idx="12"/>
          </p:nvPr>
        </p:nvSpPr>
        <p:spPr>
          <a:xfrm>
            <a:off x="7918725" y="4467103"/>
            <a:ext cx="789381"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16"/>
          <p:cNvSpPr/>
          <p:nvPr/>
        </p:nvSpPr>
        <p:spPr>
          <a:xfrm>
            <a:off x="334486" y="454915"/>
            <a:ext cx="8475027" cy="94412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5" name="Google Shape;75;p16"/>
          <p:cNvSpPr txBox="1">
            <a:spLocks noGrp="1"/>
          </p:cNvSpPr>
          <p:nvPr>
            <p:ph type="title"/>
          </p:nvPr>
        </p:nvSpPr>
        <p:spPr>
          <a:xfrm>
            <a:off x="435895" y="547244"/>
            <a:ext cx="8272212" cy="741249"/>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435895" y="1671002"/>
            <a:ext cx="4066793" cy="2724785"/>
          </a:xfrm>
          <a:prstGeom prst="rect">
            <a:avLst/>
          </a:prstGeom>
          <a:noFill/>
          <a:ln>
            <a:noFill/>
          </a:ln>
        </p:spPr>
        <p:txBody>
          <a:bodyPr spcFirstLastPara="1" wrap="square" lIns="68575" tIns="34275" rIns="68575" bIns="34275" anchor="ctr" anchorCtr="0">
            <a:normAutofit/>
          </a:bodyPr>
          <a:lstStyle>
            <a:lvl1pPr marL="457200" lvl="0" indent="-304800" algn="l">
              <a:spcBef>
                <a:spcPts val="300"/>
              </a:spcBef>
              <a:spcAft>
                <a:spcPts val="0"/>
              </a:spcAft>
              <a:buSzPts val="1200"/>
              <a:buChar char="◼"/>
              <a:defRPr/>
            </a:lvl1pPr>
            <a:lvl2pPr marL="914400" lvl="1" indent="-304800" algn="l">
              <a:spcBef>
                <a:spcPts val="500"/>
              </a:spcBef>
              <a:spcAft>
                <a:spcPts val="0"/>
              </a:spcAft>
              <a:buSzPts val="1200"/>
              <a:buChar char="◼"/>
              <a:defRPr/>
            </a:lvl2pPr>
            <a:lvl3pPr marL="1371600" lvl="2" indent="-304800" algn="l">
              <a:spcBef>
                <a:spcPts val="500"/>
              </a:spcBef>
              <a:spcAft>
                <a:spcPts val="0"/>
              </a:spcAft>
              <a:buSzPts val="1200"/>
              <a:buChar char="◼"/>
              <a:defRPr/>
            </a:lvl3pPr>
            <a:lvl4pPr marL="1828800" lvl="3" indent="-304800" algn="l">
              <a:spcBef>
                <a:spcPts val="500"/>
              </a:spcBef>
              <a:spcAft>
                <a:spcPts val="0"/>
              </a:spcAft>
              <a:buSzPts val="1200"/>
              <a:buChar char="◼"/>
              <a:defRPr/>
            </a:lvl4pPr>
            <a:lvl5pPr marL="2286000" lvl="4" indent="-304800" algn="l">
              <a:spcBef>
                <a:spcPts val="500"/>
              </a:spcBef>
              <a:spcAft>
                <a:spcPts val="0"/>
              </a:spcAft>
              <a:buSzPts val="1200"/>
              <a:buChar char="◼"/>
              <a:defRPr/>
            </a:lvl5pPr>
            <a:lvl6pPr marL="2743200" lvl="5" indent="-304800" algn="l">
              <a:spcBef>
                <a:spcPts val="500"/>
              </a:spcBef>
              <a:spcAft>
                <a:spcPts val="0"/>
              </a:spcAft>
              <a:buSzPts val="1200"/>
              <a:buChar char="◼"/>
              <a:defRPr/>
            </a:lvl6pPr>
            <a:lvl7pPr marL="3200400" lvl="6" indent="-304800" algn="l">
              <a:spcBef>
                <a:spcPts val="500"/>
              </a:spcBef>
              <a:spcAft>
                <a:spcPts val="0"/>
              </a:spcAft>
              <a:buSzPts val="1200"/>
              <a:buChar char="◼"/>
              <a:defRPr/>
            </a:lvl7pPr>
            <a:lvl8pPr marL="3657600" lvl="7" indent="-304800" algn="l">
              <a:spcBef>
                <a:spcPts val="500"/>
              </a:spcBef>
              <a:spcAft>
                <a:spcPts val="0"/>
              </a:spcAft>
              <a:buSzPts val="1200"/>
              <a:buChar char="◼"/>
              <a:defRPr/>
            </a:lvl8pPr>
            <a:lvl9pPr marL="4114800" lvl="8" indent="-304800" algn="l">
              <a:spcBef>
                <a:spcPts val="500"/>
              </a:spcBef>
              <a:spcAft>
                <a:spcPts val="500"/>
              </a:spcAft>
              <a:buSzPts val="1200"/>
              <a:buChar char="◼"/>
              <a:defRPr/>
            </a:lvl9pPr>
          </a:lstStyle>
          <a:p>
            <a:endParaRPr/>
          </a:p>
        </p:txBody>
      </p:sp>
      <p:sp>
        <p:nvSpPr>
          <p:cNvPr id="77" name="Google Shape;77;p16"/>
          <p:cNvSpPr txBox="1">
            <a:spLocks noGrp="1"/>
          </p:cNvSpPr>
          <p:nvPr>
            <p:ph type="body" idx="2"/>
          </p:nvPr>
        </p:nvSpPr>
        <p:spPr>
          <a:xfrm>
            <a:off x="4641313" y="1671002"/>
            <a:ext cx="4066794" cy="2724785"/>
          </a:xfrm>
          <a:prstGeom prst="rect">
            <a:avLst/>
          </a:prstGeom>
          <a:noFill/>
          <a:ln>
            <a:noFill/>
          </a:ln>
        </p:spPr>
        <p:txBody>
          <a:bodyPr spcFirstLastPara="1" wrap="square" lIns="68575" tIns="34275" rIns="68575" bIns="34275" anchor="ctr" anchorCtr="0">
            <a:normAutofit/>
          </a:bodyPr>
          <a:lstStyle>
            <a:lvl1pPr marL="457200" lvl="0" indent="-304800" algn="l">
              <a:spcBef>
                <a:spcPts val="300"/>
              </a:spcBef>
              <a:spcAft>
                <a:spcPts val="0"/>
              </a:spcAft>
              <a:buSzPts val="1200"/>
              <a:buChar char="◼"/>
              <a:defRPr/>
            </a:lvl1pPr>
            <a:lvl2pPr marL="914400" lvl="1" indent="-304800" algn="l">
              <a:spcBef>
                <a:spcPts val="500"/>
              </a:spcBef>
              <a:spcAft>
                <a:spcPts val="0"/>
              </a:spcAft>
              <a:buSzPts val="1200"/>
              <a:buChar char="◼"/>
              <a:defRPr/>
            </a:lvl2pPr>
            <a:lvl3pPr marL="1371600" lvl="2" indent="-304800" algn="l">
              <a:spcBef>
                <a:spcPts val="500"/>
              </a:spcBef>
              <a:spcAft>
                <a:spcPts val="0"/>
              </a:spcAft>
              <a:buSzPts val="1200"/>
              <a:buChar char="◼"/>
              <a:defRPr/>
            </a:lvl3pPr>
            <a:lvl4pPr marL="1828800" lvl="3" indent="-304800" algn="l">
              <a:spcBef>
                <a:spcPts val="500"/>
              </a:spcBef>
              <a:spcAft>
                <a:spcPts val="0"/>
              </a:spcAft>
              <a:buSzPts val="1200"/>
              <a:buChar char="◼"/>
              <a:defRPr/>
            </a:lvl4pPr>
            <a:lvl5pPr marL="2286000" lvl="4" indent="-304800" algn="l">
              <a:spcBef>
                <a:spcPts val="500"/>
              </a:spcBef>
              <a:spcAft>
                <a:spcPts val="0"/>
              </a:spcAft>
              <a:buSzPts val="1200"/>
              <a:buChar char="◼"/>
              <a:defRPr/>
            </a:lvl5pPr>
            <a:lvl6pPr marL="2743200" lvl="5" indent="-304800" algn="l">
              <a:spcBef>
                <a:spcPts val="500"/>
              </a:spcBef>
              <a:spcAft>
                <a:spcPts val="0"/>
              </a:spcAft>
              <a:buSzPts val="1200"/>
              <a:buChar char="◼"/>
              <a:defRPr/>
            </a:lvl6pPr>
            <a:lvl7pPr marL="3200400" lvl="6" indent="-304800" algn="l">
              <a:spcBef>
                <a:spcPts val="500"/>
              </a:spcBef>
              <a:spcAft>
                <a:spcPts val="0"/>
              </a:spcAft>
              <a:buSzPts val="1200"/>
              <a:buChar char="◼"/>
              <a:defRPr/>
            </a:lvl7pPr>
            <a:lvl8pPr marL="3657600" lvl="7" indent="-304800" algn="l">
              <a:spcBef>
                <a:spcPts val="500"/>
              </a:spcBef>
              <a:spcAft>
                <a:spcPts val="0"/>
              </a:spcAft>
              <a:buSzPts val="1200"/>
              <a:buChar char="◼"/>
              <a:defRPr/>
            </a:lvl8pPr>
            <a:lvl9pPr marL="4114800" lvl="8" indent="-304800" algn="l">
              <a:spcBef>
                <a:spcPts val="500"/>
              </a:spcBef>
              <a:spcAft>
                <a:spcPts val="500"/>
              </a:spcAft>
              <a:buSzPts val="1200"/>
              <a:buChar char="◼"/>
              <a:defRPr/>
            </a:lvl9pPr>
          </a:lstStyle>
          <a:p>
            <a:endParaRPr/>
          </a:p>
        </p:txBody>
      </p:sp>
      <p:sp>
        <p:nvSpPr>
          <p:cNvPr id="78" name="Google Shape;78;p16"/>
          <p:cNvSpPr txBox="1">
            <a:spLocks noGrp="1"/>
          </p:cNvSpPr>
          <p:nvPr>
            <p:ph type="dt" idx="10"/>
          </p:nvPr>
        </p:nvSpPr>
        <p:spPr>
          <a:xfrm>
            <a:off x="5704463" y="4467103"/>
            <a:ext cx="2133599"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435894" y="4463858"/>
            <a:ext cx="518790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7918725" y="4467103"/>
            <a:ext cx="789382"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17"/>
          <p:cNvSpPr/>
          <p:nvPr/>
        </p:nvSpPr>
        <p:spPr>
          <a:xfrm>
            <a:off x="335863" y="3856480"/>
            <a:ext cx="8473650" cy="956027"/>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3" name="Google Shape;83;p17"/>
          <p:cNvSpPr txBox="1">
            <a:spLocks noGrp="1"/>
          </p:cNvSpPr>
          <p:nvPr>
            <p:ph type="title"/>
          </p:nvPr>
        </p:nvSpPr>
        <p:spPr>
          <a:xfrm>
            <a:off x="435894" y="3946722"/>
            <a:ext cx="3682084" cy="517136"/>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Clr>
                <a:srgbClr val="2D58AC"/>
              </a:buClr>
              <a:buSzPts val="1500"/>
              <a:buFont typeface="Gill Sans"/>
              <a:buNone/>
              <a:defRPr sz="1500" b="0">
                <a:solidFill>
                  <a:srgbClr val="2D58AC"/>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7"/>
          <p:cNvSpPr txBox="1">
            <a:spLocks noGrp="1"/>
          </p:cNvSpPr>
          <p:nvPr>
            <p:ph type="body" idx="1"/>
          </p:nvPr>
        </p:nvSpPr>
        <p:spPr>
          <a:xfrm>
            <a:off x="335862" y="450900"/>
            <a:ext cx="8469630" cy="3153600"/>
          </a:xfrm>
          <a:prstGeom prst="rect">
            <a:avLst/>
          </a:prstGeom>
          <a:noFill/>
          <a:ln>
            <a:noFill/>
          </a:ln>
        </p:spPr>
        <p:txBody>
          <a:bodyPr spcFirstLastPara="1" wrap="square" lIns="68575" tIns="34275" rIns="68575" bIns="34275" anchor="ctr" anchorCtr="0">
            <a:normAutofit/>
          </a:bodyPr>
          <a:lstStyle>
            <a:lvl1pPr marL="457200" lvl="0" indent="-317500" algn="l">
              <a:spcBef>
                <a:spcPts val="300"/>
              </a:spcBef>
              <a:spcAft>
                <a:spcPts val="0"/>
              </a:spcAft>
              <a:buSzPts val="1400"/>
              <a:buChar char="◼"/>
              <a:defRPr sz="1500">
                <a:solidFill>
                  <a:schemeClr val="dk2"/>
                </a:solidFill>
              </a:defRPr>
            </a:lvl1pPr>
            <a:lvl2pPr marL="914400" lvl="1" indent="-304800" algn="l">
              <a:spcBef>
                <a:spcPts val="500"/>
              </a:spcBef>
              <a:spcAft>
                <a:spcPts val="0"/>
              </a:spcAft>
              <a:buSzPts val="1200"/>
              <a:buChar char="◼"/>
              <a:defRPr sz="1400">
                <a:solidFill>
                  <a:schemeClr val="dk2"/>
                </a:solidFill>
              </a:defRPr>
            </a:lvl2pPr>
            <a:lvl3pPr marL="1371600" lvl="2" indent="-298450" algn="l">
              <a:spcBef>
                <a:spcPts val="500"/>
              </a:spcBef>
              <a:spcAft>
                <a:spcPts val="0"/>
              </a:spcAft>
              <a:buSzPts val="1100"/>
              <a:buChar char="◼"/>
              <a:defRPr sz="1200">
                <a:solidFill>
                  <a:schemeClr val="dk2"/>
                </a:solidFill>
              </a:defRPr>
            </a:lvl3pPr>
            <a:lvl4pPr marL="1828800" lvl="3" indent="-292100" algn="l">
              <a:spcBef>
                <a:spcPts val="500"/>
              </a:spcBef>
              <a:spcAft>
                <a:spcPts val="0"/>
              </a:spcAft>
              <a:buSzPts val="1000"/>
              <a:buChar char="◼"/>
              <a:defRPr sz="1100">
                <a:solidFill>
                  <a:schemeClr val="dk2"/>
                </a:solidFill>
              </a:defRPr>
            </a:lvl4pPr>
            <a:lvl5pPr marL="2286000" lvl="4" indent="-292100" algn="l">
              <a:spcBef>
                <a:spcPts val="500"/>
              </a:spcBef>
              <a:spcAft>
                <a:spcPts val="0"/>
              </a:spcAft>
              <a:buSzPts val="1000"/>
              <a:buChar char="◼"/>
              <a:defRPr sz="1100">
                <a:solidFill>
                  <a:schemeClr val="dk2"/>
                </a:solidFill>
              </a:defRPr>
            </a:lvl5pPr>
            <a:lvl6pPr marL="2743200" lvl="5" indent="-292100" algn="l">
              <a:spcBef>
                <a:spcPts val="500"/>
              </a:spcBef>
              <a:spcAft>
                <a:spcPts val="0"/>
              </a:spcAft>
              <a:buSzPts val="1000"/>
              <a:buChar char="◼"/>
              <a:defRPr sz="1100">
                <a:solidFill>
                  <a:schemeClr val="dk2"/>
                </a:solidFill>
              </a:defRPr>
            </a:lvl6pPr>
            <a:lvl7pPr marL="3200400" lvl="6" indent="-292100" algn="l">
              <a:spcBef>
                <a:spcPts val="500"/>
              </a:spcBef>
              <a:spcAft>
                <a:spcPts val="0"/>
              </a:spcAft>
              <a:buSzPts val="1000"/>
              <a:buChar char="◼"/>
              <a:defRPr sz="1100">
                <a:solidFill>
                  <a:schemeClr val="dk2"/>
                </a:solidFill>
              </a:defRPr>
            </a:lvl7pPr>
            <a:lvl8pPr marL="3657600" lvl="7" indent="-292100" algn="l">
              <a:spcBef>
                <a:spcPts val="500"/>
              </a:spcBef>
              <a:spcAft>
                <a:spcPts val="0"/>
              </a:spcAft>
              <a:buSzPts val="1000"/>
              <a:buChar char="◼"/>
              <a:defRPr sz="1100">
                <a:solidFill>
                  <a:schemeClr val="dk2"/>
                </a:solidFill>
              </a:defRPr>
            </a:lvl8pPr>
            <a:lvl9pPr marL="4114800" lvl="8" indent="-292100" algn="l">
              <a:spcBef>
                <a:spcPts val="500"/>
              </a:spcBef>
              <a:spcAft>
                <a:spcPts val="500"/>
              </a:spcAft>
              <a:buSzPts val="1000"/>
              <a:buChar char="◼"/>
              <a:defRPr sz="1100">
                <a:solidFill>
                  <a:schemeClr val="dk2"/>
                </a:solidFill>
              </a:defRPr>
            </a:lvl9pPr>
          </a:lstStyle>
          <a:p>
            <a:endParaRPr/>
          </a:p>
        </p:txBody>
      </p:sp>
      <p:sp>
        <p:nvSpPr>
          <p:cNvPr id="85" name="Google Shape;85;p17"/>
          <p:cNvSpPr txBox="1">
            <a:spLocks noGrp="1"/>
          </p:cNvSpPr>
          <p:nvPr>
            <p:ph type="body" idx="2"/>
          </p:nvPr>
        </p:nvSpPr>
        <p:spPr>
          <a:xfrm>
            <a:off x="4305617" y="3946722"/>
            <a:ext cx="4402490" cy="517136"/>
          </a:xfrm>
          <a:prstGeom prst="rect">
            <a:avLst/>
          </a:prstGeom>
          <a:noFill/>
          <a:ln>
            <a:noFill/>
          </a:ln>
        </p:spPr>
        <p:txBody>
          <a:bodyPr spcFirstLastPara="1" wrap="square" lIns="68575" tIns="34275" rIns="68575" bIns="34275" anchor="ctr" anchorCtr="0">
            <a:normAutofit/>
          </a:bodyPr>
          <a:lstStyle>
            <a:lvl1pPr marL="457200" lvl="0" indent="-228600" algn="r">
              <a:spcBef>
                <a:spcPts val="200"/>
              </a:spcBef>
              <a:spcAft>
                <a:spcPts val="0"/>
              </a:spcAft>
              <a:buSzPts val="800"/>
              <a:buNone/>
              <a:defRPr sz="800">
                <a:solidFill>
                  <a:schemeClr val="lt1"/>
                </a:solidFill>
              </a:defRPr>
            </a:lvl1pPr>
            <a:lvl2pPr marL="914400" lvl="1" indent="-228600" algn="l">
              <a:spcBef>
                <a:spcPts val="500"/>
              </a:spcBef>
              <a:spcAft>
                <a:spcPts val="0"/>
              </a:spcAft>
              <a:buSzPts val="800"/>
              <a:buNone/>
              <a:defRPr sz="800"/>
            </a:lvl2pPr>
            <a:lvl3pPr marL="1371600" lvl="2" indent="-228600" algn="l">
              <a:spcBef>
                <a:spcPts val="500"/>
              </a:spcBef>
              <a:spcAft>
                <a:spcPts val="0"/>
              </a:spcAft>
              <a:buSzPts val="700"/>
              <a:buNone/>
              <a:defRPr sz="800"/>
            </a:lvl3pPr>
            <a:lvl4pPr marL="1828800" lvl="3" indent="-228600" algn="l">
              <a:spcBef>
                <a:spcPts val="500"/>
              </a:spcBef>
              <a:spcAft>
                <a:spcPts val="0"/>
              </a:spcAft>
              <a:buSzPts val="600"/>
              <a:buNone/>
              <a:defRPr sz="700"/>
            </a:lvl4pPr>
            <a:lvl5pPr marL="2286000" lvl="4" indent="-228600" algn="l">
              <a:spcBef>
                <a:spcPts val="500"/>
              </a:spcBef>
              <a:spcAft>
                <a:spcPts val="0"/>
              </a:spcAft>
              <a:buSzPts val="600"/>
              <a:buNone/>
              <a:defRPr sz="700"/>
            </a:lvl5pPr>
            <a:lvl6pPr marL="2743200" lvl="5" indent="-228600" algn="l">
              <a:spcBef>
                <a:spcPts val="500"/>
              </a:spcBef>
              <a:spcAft>
                <a:spcPts val="0"/>
              </a:spcAft>
              <a:buSzPts val="600"/>
              <a:buNone/>
              <a:defRPr sz="700"/>
            </a:lvl6pPr>
            <a:lvl7pPr marL="3200400" lvl="6" indent="-228600" algn="l">
              <a:spcBef>
                <a:spcPts val="500"/>
              </a:spcBef>
              <a:spcAft>
                <a:spcPts val="0"/>
              </a:spcAft>
              <a:buSzPts val="600"/>
              <a:buNone/>
              <a:defRPr sz="700"/>
            </a:lvl7pPr>
            <a:lvl8pPr marL="3657600" lvl="7" indent="-228600" algn="l">
              <a:spcBef>
                <a:spcPts val="500"/>
              </a:spcBef>
              <a:spcAft>
                <a:spcPts val="0"/>
              </a:spcAft>
              <a:buSzPts val="600"/>
              <a:buNone/>
              <a:defRPr sz="700"/>
            </a:lvl8pPr>
            <a:lvl9pPr marL="4114800" lvl="8" indent="-228600" algn="l">
              <a:spcBef>
                <a:spcPts val="500"/>
              </a:spcBef>
              <a:spcAft>
                <a:spcPts val="500"/>
              </a:spcAft>
              <a:buSzPts val="600"/>
              <a:buNone/>
              <a:defRPr sz="700"/>
            </a:lvl9pPr>
          </a:lstStyle>
          <a:p>
            <a:endParaRPr/>
          </a:p>
        </p:txBody>
      </p:sp>
      <p:sp>
        <p:nvSpPr>
          <p:cNvPr id="86" name="Google Shape;86;p17"/>
          <p:cNvSpPr txBox="1">
            <a:spLocks noGrp="1"/>
          </p:cNvSpPr>
          <p:nvPr>
            <p:ph type="dt" idx="10"/>
          </p:nvPr>
        </p:nvSpPr>
        <p:spPr>
          <a:xfrm>
            <a:off x="5704463" y="4467103"/>
            <a:ext cx="2133599"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solidFill>
                  <a:srgbClr val="2D58AC"/>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 name="Google Shape;87;p17"/>
          <p:cNvSpPr txBox="1">
            <a:spLocks noGrp="1"/>
          </p:cNvSpPr>
          <p:nvPr>
            <p:ph type="ftr" idx="11"/>
          </p:nvPr>
        </p:nvSpPr>
        <p:spPr>
          <a:xfrm>
            <a:off x="435894" y="4463858"/>
            <a:ext cx="518790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2D58AC"/>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7"/>
          <p:cNvSpPr txBox="1">
            <a:spLocks noGrp="1"/>
          </p:cNvSpPr>
          <p:nvPr>
            <p:ph type="sldNum" idx="12"/>
          </p:nvPr>
        </p:nvSpPr>
        <p:spPr>
          <a:xfrm>
            <a:off x="7918725" y="4467103"/>
            <a:ext cx="789382"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700" b="0" i="0" u="none" strike="noStrike" cap="none">
                <a:solidFill>
                  <a:srgbClr val="2D58AC"/>
                </a:solidFill>
                <a:latin typeface="Gill Sans"/>
                <a:ea typeface="Gill Sans"/>
                <a:cs typeface="Gill Sans"/>
                <a:sym typeface="Gill Sans"/>
              </a:defRPr>
            </a:lvl1pPr>
            <a:lvl2pPr marL="0" lvl="1" indent="0" algn="r">
              <a:spcBef>
                <a:spcPts val="0"/>
              </a:spcBef>
              <a:buNone/>
              <a:defRPr sz="700" b="0" i="0" u="none" strike="noStrike" cap="none">
                <a:solidFill>
                  <a:srgbClr val="2D58AC"/>
                </a:solidFill>
                <a:latin typeface="Gill Sans"/>
                <a:ea typeface="Gill Sans"/>
                <a:cs typeface="Gill Sans"/>
                <a:sym typeface="Gill Sans"/>
              </a:defRPr>
            </a:lvl2pPr>
            <a:lvl3pPr marL="0" lvl="2" indent="0" algn="r">
              <a:spcBef>
                <a:spcPts val="0"/>
              </a:spcBef>
              <a:buNone/>
              <a:defRPr sz="700" b="0" i="0" u="none" strike="noStrike" cap="none">
                <a:solidFill>
                  <a:srgbClr val="2D58AC"/>
                </a:solidFill>
                <a:latin typeface="Gill Sans"/>
                <a:ea typeface="Gill Sans"/>
                <a:cs typeface="Gill Sans"/>
                <a:sym typeface="Gill Sans"/>
              </a:defRPr>
            </a:lvl3pPr>
            <a:lvl4pPr marL="0" lvl="3" indent="0" algn="r">
              <a:spcBef>
                <a:spcPts val="0"/>
              </a:spcBef>
              <a:buNone/>
              <a:defRPr sz="700" b="0" i="0" u="none" strike="noStrike" cap="none">
                <a:solidFill>
                  <a:srgbClr val="2D58AC"/>
                </a:solidFill>
                <a:latin typeface="Gill Sans"/>
                <a:ea typeface="Gill Sans"/>
                <a:cs typeface="Gill Sans"/>
                <a:sym typeface="Gill Sans"/>
              </a:defRPr>
            </a:lvl4pPr>
            <a:lvl5pPr marL="0" lvl="4" indent="0" algn="r">
              <a:spcBef>
                <a:spcPts val="0"/>
              </a:spcBef>
              <a:buNone/>
              <a:defRPr sz="700" b="0" i="0" u="none" strike="noStrike" cap="none">
                <a:solidFill>
                  <a:srgbClr val="2D58AC"/>
                </a:solidFill>
                <a:latin typeface="Gill Sans"/>
                <a:ea typeface="Gill Sans"/>
                <a:cs typeface="Gill Sans"/>
                <a:sym typeface="Gill Sans"/>
              </a:defRPr>
            </a:lvl5pPr>
            <a:lvl6pPr marL="0" lvl="5" indent="0" algn="r">
              <a:spcBef>
                <a:spcPts val="0"/>
              </a:spcBef>
              <a:buNone/>
              <a:defRPr sz="700" b="0" i="0" u="none" strike="noStrike" cap="none">
                <a:solidFill>
                  <a:srgbClr val="2D58AC"/>
                </a:solidFill>
                <a:latin typeface="Gill Sans"/>
                <a:ea typeface="Gill Sans"/>
                <a:cs typeface="Gill Sans"/>
                <a:sym typeface="Gill Sans"/>
              </a:defRPr>
            </a:lvl6pPr>
            <a:lvl7pPr marL="0" lvl="6" indent="0" algn="r">
              <a:spcBef>
                <a:spcPts val="0"/>
              </a:spcBef>
              <a:buNone/>
              <a:defRPr sz="700" b="0" i="0" u="none" strike="noStrike" cap="none">
                <a:solidFill>
                  <a:srgbClr val="2D58AC"/>
                </a:solidFill>
                <a:latin typeface="Gill Sans"/>
                <a:ea typeface="Gill Sans"/>
                <a:cs typeface="Gill Sans"/>
                <a:sym typeface="Gill Sans"/>
              </a:defRPr>
            </a:lvl7pPr>
            <a:lvl8pPr marL="0" lvl="7" indent="0" algn="r">
              <a:spcBef>
                <a:spcPts val="0"/>
              </a:spcBef>
              <a:buNone/>
              <a:defRPr sz="700" b="0" i="0" u="none" strike="noStrike" cap="none">
                <a:solidFill>
                  <a:srgbClr val="2D58AC"/>
                </a:solidFill>
                <a:latin typeface="Gill Sans"/>
                <a:ea typeface="Gill Sans"/>
                <a:cs typeface="Gill Sans"/>
                <a:sym typeface="Gill Sans"/>
              </a:defRPr>
            </a:lvl8pPr>
            <a:lvl9pPr marL="0" lvl="8" indent="0" algn="r">
              <a:spcBef>
                <a:spcPts val="0"/>
              </a:spcBef>
              <a:buNone/>
              <a:defRPr sz="7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18"/>
          <p:cNvSpPr txBox="1">
            <a:spLocks noGrp="1"/>
          </p:cNvSpPr>
          <p:nvPr>
            <p:ph type="dt" idx="10"/>
          </p:nvPr>
        </p:nvSpPr>
        <p:spPr>
          <a:xfrm>
            <a:off x="5704463" y="4467103"/>
            <a:ext cx="2133599"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8"/>
          <p:cNvSpPr txBox="1">
            <a:spLocks noGrp="1"/>
          </p:cNvSpPr>
          <p:nvPr>
            <p:ph type="ftr" idx="11"/>
          </p:nvPr>
        </p:nvSpPr>
        <p:spPr>
          <a:xfrm>
            <a:off x="435894" y="4463858"/>
            <a:ext cx="518790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8"/>
          <p:cNvSpPr txBox="1">
            <a:spLocks noGrp="1"/>
          </p:cNvSpPr>
          <p:nvPr>
            <p:ph type="sldNum" idx="12"/>
          </p:nvPr>
        </p:nvSpPr>
        <p:spPr>
          <a:xfrm>
            <a:off x="7918725" y="4467103"/>
            <a:ext cx="789382"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435895" y="3520042"/>
            <a:ext cx="8272212" cy="425054"/>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accent1"/>
              </a:buClr>
              <a:buSzPts val="1800"/>
              <a:buFont typeface="Gill Sans"/>
              <a:buNone/>
              <a:defRPr sz="1800" b="0">
                <a:solidFill>
                  <a:schemeClr val="accen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9"/>
          <p:cNvSpPr>
            <a:spLocks noGrp="1"/>
          </p:cNvSpPr>
          <p:nvPr>
            <p:ph type="pic" idx="2"/>
          </p:nvPr>
        </p:nvSpPr>
        <p:spPr>
          <a:xfrm>
            <a:off x="335863" y="449794"/>
            <a:ext cx="8468144" cy="2667939"/>
          </a:xfrm>
          <a:prstGeom prst="rect">
            <a:avLst/>
          </a:prstGeom>
          <a:noFill/>
          <a:ln>
            <a:noFill/>
          </a:ln>
        </p:spPr>
      </p:sp>
      <p:sp>
        <p:nvSpPr>
          <p:cNvPr id="96" name="Google Shape;96;p19"/>
          <p:cNvSpPr txBox="1">
            <a:spLocks noGrp="1"/>
          </p:cNvSpPr>
          <p:nvPr>
            <p:ph type="body" idx="1"/>
          </p:nvPr>
        </p:nvSpPr>
        <p:spPr>
          <a:xfrm>
            <a:off x="435894" y="3945095"/>
            <a:ext cx="8272213" cy="449003"/>
          </a:xfrm>
          <a:prstGeom prst="rect">
            <a:avLst/>
          </a:prstGeom>
          <a:noFill/>
          <a:ln>
            <a:noFill/>
          </a:ln>
        </p:spPr>
        <p:txBody>
          <a:bodyPr spcFirstLastPara="1" wrap="square" lIns="68575" tIns="34275" rIns="68575" bIns="34275" anchor="ctr" anchorCtr="0">
            <a:normAutofit/>
          </a:bodyPr>
          <a:lstStyle>
            <a:lvl1pPr marL="457200" lvl="0" indent="-228600" algn="l">
              <a:spcBef>
                <a:spcPts val="200"/>
              </a:spcBef>
              <a:spcAft>
                <a:spcPts val="0"/>
              </a:spcAft>
              <a:buSzPts val="800"/>
              <a:buNone/>
              <a:defRPr sz="900"/>
            </a:lvl1pPr>
            <a:lvl2pPr marL="914400" lvl="1" indent="-228600" algn="l">
              <a:spcBef>
                <a:spcPts val="500"/>
              </a:spcBef>
              <a:spcAft>
                <a:spcPts val="0"/>
              </a:spcAft>
              <a:buSzPts val="800"/>
              <a:buNone/>
              <a:defRPr sz="900"/>
            </a:lvl2pPr>
            <a:lvl3pPr marL="1371600" lvl="2" indent="-228600" algn="l">
              <a:spcBef>
                <a:spcPts val="500"/>
              </a:spcBef>
              <a:spcAft>
                <a:spcPts val="0"/>
              </a:spcAft>
              <a:buSzPts val="700"/>
              <a:buNone/>
              <a:defRPr sz="800"/>
            </a:lvl3pPr>
            <a:lvl4pPr marL="1828800" lvl="3" indent="-228600" algn="l">
              <a:spcBef>
                <a:spcPts val="500"/>
              </a:spcBef>
              <a:spcAft>
                <a:spcPts val="0"/>
              </a:spcAft>
              <a:buSzPts val="600"/>
              <a:buNone/>
              <a:defRPr sz="700"/>
            </a:lvl4pPr>
            <a:lvl5pPr marL="2286000" lvl="4" indent="-228600" algn="l">
              <a:spcBef>
                <a:spcPts val="500"/>
              </a:spcBef>
              <a:spcAft>
                <a:spcPts val="0"/>
              </a:spcAft>
              <a:buSzPts val="600"/>
              <a:buNone/>
              <a:defRPr sz="700"/>
            </a:lvl5pPr>
            <a:lvl6pPr marL="2743200" lvl="5" indent="-228600" algn="l">
              <a:spcBef>
                <a:spcPts val="500"/>
              </a:spcBef>
              <a:spcAft>
                <a:spcPts val="0"/>
              </a:spcAft>
              <a:buSzPts val="600"/>
              <a:buNone/>
              <a:defRPr sz="700"/>
            </a:lvl6pPr>
            <a:lvl7pPr marL="3200400" lvl="6" indent="-228600" algn="l">
              <a:spcBef>
                <a:spcPts val="500"/>
              </a:spcBef>
              <a:spcAft>
                <a:spcPts val="0"/>
              </a:spcAft>
              <a:buSzPts val="600"/>
              <a:buNone/>
              <a:defRPr sz="700"/>
            </a:lvl7pPr>
            <a:lvl8pPr marL="3657600" lvl="7" indent="-228600" algn="l">
              <a:spcBef>
                <a:spcPts val="500"/>
              </a:spcBef>
              <a:spcAft>
                <a:spcPts val="0"/>
              </a:spcAft>
              <a:buSzPts val="600"/>
              <a:buNone/>
              <a:defRPr sz="700"/>
            </a:lvl8pPr>
            <a:lvl9pPr marL="4114800" lvl="8" indent="-228600" algn="l">
              <a:spcBef>
                <a:spcPts val="500"/>
              </a:spcBef>
              <a:spcAft>
                <a:spcPts val="500"/>
              </a:spcAft>
              <a:buSzPts val="600"/>
              <a:buNone/>
              <a:defRPr sz="700"/>
            </a:lvl9pPr>
          </a:lstStyle>
          <a:p>
            <a:endParaRPr/>
          </a:p>
        </p:txBody>
      </p:sp>
      <p:sp>
        <p:nvSpPr>
          <p:cNvPr id="97" name="Google Shape;97;p19"/>
          <p:cNvSpPr txBox="1">
            <a:spLocks noGrp="1"/>
          </p:cNvSpPr>
          <p:nvPr>
            <p:ph type="dt" idx="10"/>
          </p:nvPr>
        </p:nvSpPr>
        <p:spPr>
          <a:xfrm>
            <a:off x="5704463" y="4467103"/>
            <a:ext cx="2133599"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19"/>
          <p:cNvSpPr txBox="1">
            <a:spLocks noGrp="1"/>
          </p:cNvSpPr>
          <p:nvPr>
            <p:ph type="ftr" idx="11"/>
          </p:nvPr>
        </p:nvSpPr>
        <p:spPr>
          <a:xfrm>
            <a:off x="435894" y="4463858"/>
            <a:ext cx="518790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19"/>
          <p:cNvSpPr txBox="1">
            <a:spLocks noGrp="1"/>
          </p:cNvSpPr>
          <p:nvPr>
            <p:ph type="sldNum" idx="12"/>
          </p:nvPr>
        </p:nvSpPr>
        <p:spPr>
          <a:xfrm>
            <a:off x="7918725" y="4467103"/>
            <a:ext cx="789382"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20"/>
          <p:cNvSpPr/>
          <p:nvPr/>
        </p:nvSpPr>
        <p:spPr>
          <a:xfrm>
            <a:off x="335863" y="3856481"/>
            <a:ext cx="8468145" cy="94412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2" name="Google Shape;102;p20"/>
          <p:cNvSpPr txBox="1">
            <a:spLocks noGrp="1"/>
          </p:cNvSpPr>
          <p:nvPr>
            <p:ph type="title"/>
          </p:nvPr>
        </p:nvSpPr>
        <p:spPr>
          <a:xfrm>
            <a:off x="435895" y="2282932"/>
            <a:ext cx="8272211" cy="112313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accent1"/>
              </a:buClr>
              <a:buSzPts val="2700"/>
              <a:buFont typeface="Gill Sans"/>
              <a:buNone/>
              <a:defRPr sz="2700" b="0" cap="none">
                <a:solidFill>
                  <a:schemeClr val="accen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3" name="Google Shape;103;p20"/>
          <p:cNvSpPr txBox="1">
            <a:spLocks noGrp="1"/>
          </p:cNvSpPr>
          <p:nvPr>
            <p:ph type="body" idx="1"/>
          </p:nvPr>
        </p:nvSpPr>
        <p:spPr>
          <a:xfrm>
            <a:off x="435894" y="3406063"/>
            <a:ext cx="8272211" cy="450417"/>
          </a:xfrm>
          <a:prstGeom prst="rect">
            <a:avLst/>
          </a:prstGeom>
          <a:noFill/>
          <a:ln>
            <a:noFill/>
          </a:ln>
        </p:spPr>
        <p:txBody>
          <a:bodyPr spcFirstLastPara="1" wrap="square" lIns="68575" tIns="34275" rIns="68575" bIns="34275" anchor="t" anchorCtr="0">
            <a:normAutofit/>
          </a:bodyPr>
          <a:lstStyle>
            <a:lvl1pPr marL="457200" lvl="0" indent="-228600" algn="l">
              <a:spcBef>
                <a:spcPts val="300"/>
              </a:spcBef>
              <a:spcAft>
                <a:spcPts val="0"/>
              </a:spcAft>
              <a:buSzPts val="1200"/>
              <a:buNone/>
              <a:defRPr sz="1400" cap="none">
                <a:solidFill>
                  <a:schemeClr val="accent2"/>
                </a:solidFill>
              </a:defRPr>
            </a:lvl1pPr>
            <a:lvl2pPr marL="914400" lvl="1" indent="-228600" algn="l">
              <a:spcBef>
                <a:spcPts val="500"/>
              </a:spcBef>
              <a:spcAft>
                <a:spcPts val="0"/>
              </a:spcAft>
              <a:buSzPts val="1200"/>
              <a:buNone/>
              <a:defRPr sz="1400">
                <a:solidFill>
                  <a:srgbClr val="888888"/>
                </a:solidFill>
              </a:defRPr>
            </a:lvl2pPr>
            <a:lvl3pPr marL="1371600" lvl="2" indent="-228600" algn="l">
              <a:spcBef>
                <a:spcPts val="500"/>
              </a:spcBef>
              <a:spcAft>
                <a:spcPts val="0"/>
              </a:spcAft>
              <a:buSzPts val="1100"/>
              <a:buNone/>
              <a:defRPr sz="1200">
                <a:solidFill>
                  <a:srgbClr val="888888"/>
                </a:solidFill>
              </a:defRPr>
            </a:lvl3pPr>
            <a:lvl4pPr marL="1828800" lvl="3" indent="-228600" algn="l">
              <a:spcBef>
                <a:spcPts val="500"/>
              </a:spcBef>
              <a:spcAft>
                <a:spcPts val="0"/>
              </a:spcAft>
              <a:buSzPts val="1000"/>
              <a:buNone/>
              <a:defRPr sz="1100">
                <a:solidFill>
                  <a:srgbClr val="888888"/>
                </a:solidFill>
              </a:defRPr>
            </a:lvl4pPr>
            <a:lvl5pPr marL="2286000" lvl="4" indent="-228600" algn="l">
              <a:spcBef>
                <a:spcPts val="500"/>
              </a:spcBef>
              <a:spcAft>
                <a:spcPts val="0"/>
              </a:spcAft>
              <a:buSzPts val="1000"/>
              <a:buNone/>
              <a:defRPr sz="1100">
                <a:solidFill>
                  <a:srgbClr val="888888"/>
                </a:solidFill>
              </a:defRPr>
            </a:lvl5pPr>
            <a:lvl6pPr marL="2743200" lvl="5" indent="-228600" algn="l">
              <a:spcBef>
                <a:spcPts val="500"/>
              </a:spcBef>
              <a:spcAft>
                <a:spcPts val="0"/>
              </a:spcAft>
              <a:buSzPts val="1000"/>
              <a:buNone/>
              <a:defRPr sz="1100">
                <a:solidFill>
                  <a:srgbClr val="888888"/>
                </a:solidFill>
              </a:defRPr>
            </a:lvl6pPr>
            <a:lvl7pPr marL="3200400" lvl="6" indent="-228600" algn="l">
              <a:spcBef>
                <a:spcPts val="500"/>
              </a:spcBef>
              <a:spcAft>
                <a:spcPts val="0"/>
              </a:spcAft>
              <a:buSzPts val="1000"/>
              <a:buNone/>
              <a:defRPr sz="1100">
                <a:solidFill>
                  <a:srgbClr val="888888"/>
                </a:solidFill>
              </a:defRPr>
            </a:lvl7pPr>
            <a:lvl8pPr marL="3657600" lvl="7" indent="-228600" algn="l">
              <a:spcBef>
                <a:spcPts val="500"/>
              </a:spcBef>
              <a:spcAft>
                <a:spcPts val="0"/>
              </a:spcAft>
              <a:buSzPts val="1000"/>
              <a:buNone/>
              <a:defRPr sz="1100">
                <a:solidFill>
                  <a:srgbClr val="888888"/>
                </a:solidFill>
              </a:defRPr>
            </a:lvl8pPr>
            <a:lvl9pPr marL="4114800" lvl="8" indent="-228600" algn="l">
              <a:spcBef>
                <a:spcPts val="500"/>
              </a:spcBef>
              <a:spcAft>
                <a:spcPts val="500"/>
              </a:spcAft>
              <a:buSzPts val="1000"/>
              <a:buNone/>
              <a:defRPr sz="1100">
                <a:solidFill>
                  <a:srgbClr val="888888"/>
                </a:solidFill>
              </a:defRPr>
            </a:lvl9pPr>
          </a:lstStyle>
          <a:p>
            <a:endParaRPr/>
          </a:p>
        </p:txBody>
      </p:sp>
      <p:sp>
        <p:nvSpPr>
          <p:cNvPr id="104" name="Google Shape;104;p20"/>
          <p:cNvSpPr txBox="1">
            <a:spLocks noGrp="1"/>
          </p:cNvSpPr>
          <p:nvPr>
            <p:ph type="dt" idx="10"/>
          </p:nvPr>
        </p:nvSpPr>
        <p:spPr>
          <a:xfrm>
            <a:off x="5704463" y="4467103"/>
            <a:ext cx="2133599"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solidFill>
                  <a:srgbClr val="2D58AC"/>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0"/>
          <p:cNvSpPr txBox="1">
            <a:spLocks noGrp="1"/>
          </p:cNvSpPr>
          <p:nvPr>
            <p:ph type="ftr" idx="11"/>
          </p:nvPr>
        </p:nvSpPr>
        <p:spPr>
          <a:xfrm>
            <a:off x="435894" y="4463858"/>
            <a:ext cx="518790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2D58AC"/>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20"/>
          <p:cNvSpPr txBox="1">
            <a:spLocks noGrp="1"/>
          </p:cNvSpPr>
          <p:nvPr>
            <p:ph type="sldNum" idx="12"/>
          </p:nvPr>
        </p:nvSpPr>
        <p:spPr>
          <a:xfrm>
            <a:off x="7918725" y="4467103"/>
            <a:ext cx="789382"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700" b="0" i="0" u="none" strike="noStrike" cap="none">
                <a:solidFill>
                  <a:srgbClr val="2D58AC"/>
                </a:solidFill>
                <a:latin typeface="Gill Sans"/>
                <a:ea typeface="Gill Sans"/>
                <a:cs typeface="Gill Sans"/>
                <a:sym typeface="Gill Sans"/>
              </a:defRPr>
            </a:lvl1pPr>
            <a:lvl2pPr marL="0" lvl="1" indent="0" algn="r">
              <a:spcBef>
                <a:spcPts val="0"/>
              </a:spcBef>
              <a:buNone/>
              <a:defRPr sz="700" b="0" i="0" u="none" strike="noStrike" cap="none">
                <a:solidFill>
                  <a:srgbClr val="2D58AC"/>
                </a:solidFill>
                <a:latin typeface="Gill Sans"/>
                <a:ea typeface="Gill Sans"/>
                <a:cs typeface="Gill Sans"/>
                <a:sym typeface="Gill Sans"/>
              </a:defRPr>
            </a:lvl2pPr>
            <a:lvl3pPr marL="0" lvl="2" indent="0" algn="r">
              <a:spcBef>
                <a:spcPts val="0"/>
              </a:spcBef>
              <a:buNone/>
              <a:defRPr sz="700" b="0" i="0" u="none" strike="noStrike" cap="none">
                <a:solidFill>
                  <a:srgbClr val="2D58AC"/>
                </a:solidFill>
                <a:latin typeface="Gill Sans"/>
                <a:ea typeface="Gill Sans"/>
                <a:cs typeface="Gill Sans"/>
                <a:sym typeface="Gill Sans"/>
              </a:defRPr>
            </a:lvl3pPr>
            <a:lvl4pPr marL="0" lvl="3" indent="0" algn="r">
              <a:spcBef>
                <a:spcPts val="0"/>
              </a:spcBef>
              <a:buNone/>
              <a:defRPr sz="700" b="0" i="0" u="none" strike="noStrike" cap="none">
                <a:solidFill>
                  <a:srgbClr val="2D58AC"/>
                </a:solidFill>
                <a:latin typeface="Gill Sans"/>
                <a:ea typeface="Gill Sans"/>
                <a:cs typeface="Gill Sans"/>
                <a:sym typeface="Gill Sans"/>
              </a:defRPr>
            </a:lvl4pPr>
            <a:lvl5pPr marL="0" lvl="4" indent="0" algn="r">
              <a:spcBef>
                <a:spcPts val="0"/>
              </a:spcBef>
              <a:buNone/>
              <a:defRPr sz="700" b="0" i="0" u="none" strike="noStrike" cap="none">
                <a:solidFill>
                  <a:srgbClr val="2D58AC"/>
                </a:solidFill>
                <a:latin typeface="Gill Sans"/>
                <a:ea typeface="Gill Sans"/>
                <a:cs typeface="Gill Sans"/>
                <a:sym typeface="Gill Sans"/>
              </a:defRPr>
            </a:lvl5pPr>
            <a:lvl6pPr marL="0" lvl="5" indent="0" algn="r">
              <a:spcBef>
                <a:spcPts val="0"/>
              </a:spcBef>
              <a:buNone/>
              <a:defRPr sz="700" b="0" i="0" u="none" strike="noStrike" cap="none">
                <a:solidFill>
                  <a:srgbClr val="2D58AC"/>
                </a:solidFill>
                <a:latin typeface="Gill Sans"/>
                <a:ea typeface="Gill Sans"/>
                <a:cs typeface="Gill Sans"/>
                <a:sym typeface="Gill Sans"/>
              </a:defRPr>
            </a:lvl6pPr>
            <a:lvl7pPr marL="0" lvl="6" indent="0" algn="r">
              <a:spcBef>
                <a:spcPts val="0"/>
              </a:spcBef>
              <a:buNone/>
              <a:defRPr sz="700" b="0" i="0" u="none" strike="noStrike" cap="none">
                <a:solidFill>
                  <a:srgbClr val="2D58AC"/>
                </a:solidFill>
                <a:latin typeface="Gill Sans"/>
                <a:ea typeface="Gill Sans"/>
                <a:cs typeface="Gill Sans"/>
                <a:sym typeface="Gill Sans"/>
              </a:defRPr>
            </a:lvl7pPr>
            <a:lvl8pPr marL="0" lvl="7" indent="0" algn="r">
              <a:spcBef>
                <a:spcPts val="0"/>
              </a:spcBef>
              <a:buNone/>
              <a:defRPr sz="700" b="0" i="0" u="none" strike="noStrike" cap="none">
                <a:solidFill>
                  <a:srgbClr val="2D58AC"/>
                </a:solidFill>
                <a:latin typeface="Gill Sans"/>
                <a:ea typeface="Gill Sans"/>
                <a:cs typeface="Gill Sans"/>
                <a:sym typeface="Gill Sans"/>
              </a:defRPr>
            </a:lvl8pPr>
            <a:lvl9pPr marL="0" lvl="8" indent="0" algn="r">
              <a:spcBef>
                <a:spcPts val="0"/>
              </a:spcBef>
              <a:buNone/>
              <a:defRPr sz="7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7"/>
        <p:cNvGrpSpPr/>
        <p:nvPr/>
      </p:nvGrpSpPr>
      <p:grpSpPr>
        <a:xfrm>
          <a:off x="0" y="0"/>
          <a:ext cx="0" cy="0"/>
          <a:chOff x="0" y="0"/>
          <a:chExt cx="0" cy="0"/>
        </a:xfrm>
      </p:grpSpPr>
      <p:sp>
        <p:nvSpPr>
          <p:cNvPr id="108" name="Google Shape;108;p21"/>
          <p:cNvSpPr/>
          <p:nvPr/>
        </p:nvSpPr>
        <p:spPr>
          <a:xfrm>
            <a:off x="334486" y="454915"/>
            <a:ext cx="8475027" cy="94412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9" name="Google Shape;109;p21"/>
          <p:cNvSpPr txBox="1">
            <a:spLocks noGrp="1"/>
          </p:cNvSpPr>
          <p:nvPr>
            <p:ph type="title"/>
          </p:nvPr>
        </p:nvSpPr>
        <p:spPr>
          <a:xfrm>
            <a:off x="435895" y="547244"/>
            <a:ext cx="8272212" cy="741249"/>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1"/>
          <p:cNvSpPr txBox="1">
            <a:spLocks noGrp="1"/>
          </p:cNvSpPr>
          <p:nvPr>
            <p:ph type="body" idx="1"/>
          </p:nvPr>
        </p:nvSpPr>
        <p:spPr>
          <a:xfrm>
            <a:off x="665414" y="1688169"/>
            <a:ext cx="3815306" cy="402004"/>
          </a:xfrm>
          <a:prstGeom prst="rect">
            <a:avLst/>
          </a:prstGeom>
          <a:noFill/>
          <a:ln>
            <a:noFill/>
          </a:ln>
        </p:spPr>
        <p:txBody>
          <a:bodyPr spcFirstLastPara="1" wrap="square" lIns="68575" tIns="34275" rIns="68575" bIns="34275" anchor="b" anchorCtr="0">
            <a:noAutofit/>
          </a:bodyPr>
          <a:lstStyle>
            <a:lvl1pPr marL="457200" lvl="0" indent="-228600" algn="l">
              <a:spcBef>
                <a:spcPts val="300"/>
              </a:spcBef>
              <a:spcAft>
                <a:spcPts val="0"/>
              </a:spcAft>
              <a:buSzPts val="1500"/>
              <a:buNone/>
              <a:defRPr sz="1700" b="0">
                <a:solidFill>
                  <a:schemeClr val="accent2"/>
                </a:solidFill>
              </a:defRPr>
            </a:lvl1pPr>
            <a:lvl2pPr marL="914400" lvl="1" indent="-228600" algn="l">
              <a:spcBef>
                <a:spcPts val="500"/>
              </a:spcBef>
              <a:spcAft>
                <a:spcPts val="0"/>
              </a:spcAft>
              <a:buSzPts val="1400"/>
              <a:buNone/>
              <a:defRPr sz="1500" b="1"/>
            </a:lvl2pPr>
            <a:lvl3pPr marL="1371600" lvl="2" indent="-228600" algn="l">
              <a:spcBef>
                <a:spcPts val="500"/>
              </a:spcBef>
              <a:spcAft>
                <a:spcPts val="0"/>
              </a:spcAft>
              <a:buSzPts val="1200"/>
              <a:buNone/>
              <a:defRPr sz="1400" b="1"/>
            </a:lvl3pPr>
            <a:lvl4pPr marL="1828800" lvl="3" indent="-228600" algn="l">
              <a:spcBef>
                <a:spcPts val="500"/>
              </a:spcBef>
              <a:spcAft>
                <a:spcPts val="0"/>
              </a:spcAft>
              <a:buSzPts val="1100"/>
              <a:buNone/>
              <a:defRPr sz="1200" b="1"/>
            </a:lvl4pPr>
            <a:lvl5pPr marL="2286000" lvl="4" indent="-228600" algn="l">
              <a:spcBef>
                <a:spcPts val="500"/>
              </a:spcBef>
              <a:spcAft>
                <a:spcPts val="0"/>
              </a:spcAft>
              <a:buSzPts val="1100"/>
              <a:buNone/>
              <a:defRPr sz="1200" b="1"/>
            </a:lvl5pPr>
            <a:lvl6pPr marL="2743200" lvl="5" indent="-228600" algn="l">
              <a:spcBef>
                <a:spcPts val="500"/>
              </a:spcBef>
              <a:spcAft>
                <a:spcPts val="0"/>
              </a:spcAft>
              <a:buSzPts val="1100"/>
              <a:buNone/>
              <a:defRPr sz="1200" b="1"/>
            </a:lvl6pPr>
            <a:lvl7pPr marL="3200400" lvl="6" indent="-228600" algn="l">
              <a:spcBef>
                <a:spcPts val="500"/>
              </a:spcBef>
              <a:spcAft>
                <a:spcPts val="0"/>
              </a:spcAft>
              <a:buSzPts val="1100"/>
              <a:buNone/>
              <a:defRPr sz="1200" b="1"/>
            </a:lvl7pPr>
            <a:lvl8pPr marL="3657600" lvl="7" indent="-228600" algn="l">
              <a:spcBef>
                <a:spcPts val="500"/>
              </a:spcBef>
              <a:spcAft>
                <a:spcPts val="0"/>
              </a:spcAft>
              <a:buSzPts val="1100"/>
              <a:buNone/>
              <a:defRPr sz="1200" b="1"/>
            </a:lvl8pPr>
            <a:lvl9pPr marL="4114800" lvl="8" indent="-228600" algn="l">
              <a:spcBef>
                <a:spcPts val="500"/>
              </a:spcBef>
              <a:spcAft>
                <a:spcPts val="500"/>
              </a:spcAft>
              <a:buSzPts val="1100"/>
              <a:buNone/>
              <a:defRPr sz="1200" b="1"/>
            </a:lvl9pPr>
          </a:lstStyle>
          <a:p>
            <a:endParaRPr/>
          </a:p>
        </p:txBody>
      </p:sp>
      <p:sp>
        <p:nvSpPr>
          <p:cNvPr id="111" name="Google Shape;111;p21"/>
          <p:cNvSpPr txBox="1">
            <a:spLocks noGrp="1"/>
          </p:cNvSpPr>
          <p:nvPr>
            <p:ph type="body" idx="2"/>
          </p:nvPr>
        </p:nvSpPr>
        <p:spPr>
          <a:xfrm>
            <a:off x="435896" y="2194539"/>
            <a:ext cx="4044825" cy="2201249"/>
          </a:xfrm>
          <a:prstGeom prst="rect">
            <a:avLst/>
          </a:prstGeom>
          <a:noFill/>
          <a:ln>
            <a:noFill/>
          </a:ln>
        </p:spPr>
        <p:txBody>
          <a:bodyPr spcFirstLastPara="1" wrap="square" lIns="68575" tIns="34275" rIns="68575" bIns="34275" anchor="t" anchorCtr="0">
            <a:normAutofit/>
          </a:bodyPr>
          <a:lstStyle>
            <a:lvl1pPr marL="457200" lvl="0" indent="-304800" algn="l">
              <a:spcBef>
                <a:spcPts val="300"/>
              </a:spcBef>
              <a:spcAft>
                <a:spcPts val="0"/>
              </a:spcAft>
              <a:buSzPts val="1200"/>
              <a:buChar char="◼"/>
              <a:defRPr/>
            </a:lvl1pPr>
            <a:lvl2pPr marL="914400" lvl="1" indent="-304800" algn="l">
              <a:spcBef>
                <a:spcPts val="500"/>
              </a:spcBef>
              <a:spcAft>
                <a:spcPts val="0"/>
              </a:spcAft>
              <a:buSzPts val="1200"/>
              <a:buChar char="◼"/>
              <a:defRPr/>
            </a:lvl2pPr>
            <a:lvl3pPr marL="1371600" lvl="2" indent="-304800" algn="l">
              <a:spcBef>
                <a:spcPts val="500"/>
              </a:spcBef>
              <a:spcAft>
                <a:spcPts val="0"/>
              </a:spcAft>
              <a:buSzPts val="1200"/>
              <a:buChar char="◼"/>
              <a:defRPr/>
            </a:lvl3pPr>
            <a:lvl4pPr marL="1828800" lvl="3" indent="-304800" algn="l">
              <a:spcBef>
                <a:spcPts val="500"/>
              </a:spcBef>
              <a:spcAft>
                <a:spcPts val="0"/>
              </a:spcAft>
              <a:buSzPts val="1200"/>
              <a:buChar char="◼"/>
              <a:defRPr/>
            </a:lvl4pPr>
            <a:lvl5pPr marL="2286000" lvl="4" indent="-304800" algn="l">
              <a:spcBef>
                <a:spcPts val="500"/>
              </a:spcBef>
              <a:spcAft>
                <a:spcPts val="0"/>
              </a:spcAft>
              <a:buSzPts val="1200"/>
              <a:buChar char="◼"/>
              <a:defRPr/>
            </a:lvl5pPr>
            <a:lvl6pPr marL="2743200" lvl="5" indent="-304800" algn="l">
              <a:spcBef>
                <a:spcPts val="500"/>
              </a:spcBef>
              <a:spcAft>
                <a:spcPts val="0"/>
              </a:spcAft>
              <a:buSzPts val="1200"/>
              <a:buChar char="◼"/>
              <a:defRPr/>
            </a:lvl6pPr>
            <a:lvl7pPr marL="3200400" lvl="6" indent="-304800" algn="l">
              <a:spcBef>
                <a:spcPts val="500"/>
              </a:spcBef>
              <a:spcAft>
                <a:spcPts val="0"/>
              </a:spcAft>
              <a:buSzPts val="1200"/>
              <a:buChar char="◼"/>
              <a:defRPr/>
            </a:lvl7pPr>
            <a:lvl8pPr marL="3657600" lvl="7" indent="-304800" algn="l">
              <a:spcBef>
                <a:spcPts val="500"/>
              </a:spcBef>
              <a:spcAft>
                <a:spcPts val="0"/>
              </a:spcAft>
              <a:buSzPts val="1200"/>
              <a:buChar char="◼"/>
              <a:defRPr/>
            </a:lvl8pPr>
            <a:lvl9pPr marL="4114800" lvl="8" indent="-304800" algn="l">
              <a:spcBef>
                <a:spcPts val="500"/>
              </a:spcBef>
              <a:spcAft>
                <a:spcPts val="500"/>
              </a:spcAft>
              <a:buSzPts val="1200"/>
              <a:buChar char="◼"/>
              <a:defRPr/>
            </a:lvl9pPr>
          </a:lstStyle>
          <a:p>
            <a:endParaRPr/>
          </a:p>
        </p:txBody>
      </p:sp>
      <p:sp>
        <p:nvSpPr>
          <p:cNvPr id="112" name="Google Shape;112;p21"/>
          <p:cNvSpPr txBox="1">
            <a:spLocks noGrp="1"/>
          </p:cNvSpPr>
          <p:nvPr>
            <p:ph type="body" idx="3"/>
          </p:nvPr>
        </p:nvSpPr>
        <p:spPr>
          <a:xfrm>
            <a:off x="4892801" y="1688169"/>
            <a:ext cx="3815305" cy="415030"/>
          </a:xfrm>
          <a:prstGeom prst="rect">
            <a:avLst/>
          </a:prstGeom>
          <a:noFill/>
          <a:ln>
            <a:noFill/>
          </a:ln>
        </p:spPr>
        <p:txBody>
          <a:bodyPr spcFirstLastPara="1" wrap="square" lIns="68575" tIns="34275" rIns="68575" bIns="34275" anchor="b" anchorCtr="0">
            <a:noAutofit/>
          </a:bodyPr>
          <a:lstStyle>
            <a:lvl1pPr marL="457200" lvl="0" indent="-228600" algn="l">
              <a:spcBef>
                <a:spcPts val="300"/>
              </a:spcBef>
              <a:spcAft>
                <a:spcPts val="0"/>
              </a:spcAft>
              <a:buSzPts val="1500"/>
              <a:buNone/>
              <a:defRPr sz="1700" b="0">
                <a:solidFill>
                  <a:schemeClr val="accent2"/>
                </a:solidFill>
              </a:defRPr>
            </a:lvl1pPr>
            <a:lvl2pPr marL="914400" lvl="1" indent="-228600" algn="l">
              <a:spcBef>
                <a:spcPts val="500"/>
              </a:spcBef>
              <a:spcAft>
                <a:spcPts val="0"/>
              </a:spcAft>
              <a:buSzPts val="1400"/>
              <a:buNone/>
              <a:defRPr sz="1500" b="1"/>
            </a:lvl2pPr>
            <a:lvl3pPr marL="1371600" lvl="2" indent="-228600" algn="l">
              <a:spcBef>
                <a:spcPts val="500"/>
              </a:spcBef>
              <a:spcAft>
                <a:spcPts val="0"/>
              </a:spcAft>
              <a:buSzPts val="1200"/>
              <a:buNone/>
              <a:defRPr sz="1400" b="1"/>
            </a:lvl3pPr>
            <a:lvl4pPr marL="1828800" lvl="3" indent="-228600" algn="l">
              <a:spcBef>
                <a:spcPts val="500"/>
              </a:spcBef>
              <a:spcAft>
                <a:spcPts val="0"/>
              </a:spcAft>
              <a:buSzPts val="1100"/>
              <a:buNone/>
              <a:defRPr sz="1200" b="1"/>
            </a:lvl4pPr>
            <a:lvl5pPr marL="2286000" lvl="4" indent="-228600" algn="l">
              <a:spcBef>
                <a:spcPts val="500"/>
              </a:spcBef>
              <a:spcAft>
                <a:spcPts val="0"/>
              </a:spcAft>
              <a:buSzPts val="1100"/>
              <a:buNone/>
              <a:defRPr sz="1200" b="1"/>
            </a:lvl5pPr>
            <a:lvl6pPr marL="2743200" lvl="5" indent="-228600" algn="l">
              <a:spcBef>
                <a:spcPts val="500"/>
              </a:spcBef>
              <a:spcAft>
                <a:spcPts val="0"/>
              </a:spcAft>
              <a:buSzPts val="1100"/>
              <a:buNone/>
              <a:defRPr sz="1200" b="1"/>
            </a:lvl6pPr>
            <a:lvl7pPr marL="3200400" lvl="6" indent="-228600" algn="l">
              <a:spcBef>
                <a:spcPts val="500"/>
              </a:spcBef>
              <a:spcAft>
                <a:spcPts val="0"/>
              </a:spcAft>
              <a:buSzPts val="1100"/>
              <a:buNone/>
              <a:defRPr sz="1200" b="1"/>
            </a:lvl7pPr>
            <a:lvl8pPr marL="3657600" lvl="7" indent="-228600" algn="l">
              <a:spcBef>
                <a:spcPts val="500"/>
              </a:spcBef>
              <a:spcAft>
                <a:spcPts val="0"/>
              </a:spcAft>
              <a:buSzPts val="1100"/>
              <a:buNone/>
              <a:defRPr sz="1200" b="1"/>
            </a:lvl8pPr>
            <a:lvl9pPr marL="4114800" lvl="8" indent="-228600" algn="l">
              <a:spcBef>
                <a:spcPts val="500"/>
              </a:spcBef>
              <a:spcAft>
                <a:spcPts val="500"/>
              </a:spcAft>
              <a:buSzPts val="1100"/>
              <a:buNone/>
              <a:defRPr sz="1200" b="1"/>
            </a:lvl9pPr>
          </a:lstStyle>
          <a:p>
            <a:endParaRPr/>
          </a:p>
        </p:txBody>
      </p:sp>
      <p:sp>
        <p:nvSpPr>
          <p:cNvPr id="113" name="Google Shape;113;p21"/>
          <p:cNvSpPr txBox="1">
            <a:spLocks noGrp="1"/>
          </p:cNvSpPr>
          <p:nvPr>
            <p:ph type="body" idx="4"/>
          </p:nvPr>
        </p:nvSpPr>
        <p:spPr>
          <a:xfrm>
            <a:off x="4663282" y="2194539"/>
            <a:ext cx="4044825" cy="2201249"/>
          </a:xfrm>
          <a:prstGeom prst="rect">
            <a:avLst/>
          </a:prstGeom>
          <a:noFill/>
          <a:ln>
            <a:noFill/>
          </a:ln>
        </p:spPr>
        <p:txBody>
          <a:bodyPr spcFirstLastPara="1" wrap="square" lIns="68575" tIns="34275" rIns="68575" bIns="34275" anchor="t" anchorCtr="0">
            <a:normAutofit/>
          </a:bodyPr>
          <a:lstStyle>
            <a:lvl1pPr marL="457200" lvl="0" indent="-304800" algn="l">
              <a:spcBef>
                <a:spcPts val="300"/>
              </a:spcBef>
              <a:spcAft>
                <a:spcPts val="0"/>
              </a:spcAft>
              <a:buSzPts val="1200"/>
              <a:buChar char="◼"/>
              <a:defRPr/>
            </a:lvl1pPr>
            <a:lvl2pPr marL="914400" lvl="1" indent="-304800" algn="l">
              <a:spcBef>
                <a:spcPts val="500"/>
              </a:spcBef>
              <a:spcAft>
                <a:spcPts val="0"/>
              </a:spcAft>
              <a:buSzPts val="1200"/>
              <a:buChar char="◼"/>
              <a:defRPr/>
            </a:lvl2pPr>
            <a:lvl3pPr marL="1371600" lvl="2" indent="-304800" algn="l">
              <a:spcBef>
                <a:spcPts val="500"/>
              </a:spcBef>
              <a:spcAft>
                <a:spcPts val="0"/>
              </a:spcAft>
              <a:buSzPts val="1200"/>
              <a:buChar char="◼"/>
              <a:defRPr/>
            </a:lvl3pPr>
            <a:lvl4pPr marL="1828800" lvl="3" indent="-304800" algn="l">
              <a:spcBef>
                <a:spcPts val="500"/>
              </a:spcBef>
              <a:spcAft>
                <a:spcPts val="0"/>
              </a:spcAft>
              <a:buSzPts val="1200"/>
              <a:buChar char="◼"/>
              <a:defRPr/>
            </a:lvl4pPr>
            <a:lvl5pPr marL="2286000" lvl="4" indent="-304800" algn="l">
              <a:spcBef>
                <a:spcPts val="500"/>
              </a:spcBef>
              <a:spcAft>
                <a:spcPts val="0"/>
              </a:spcAft>
              <a:buSzPts val="1200"/>
              <a:buChar char="◼"/>
              <a:defRPr/>
            </a:lvl5pPr>
            <a:lvl6pPr marL="2743200" lvl="5" indent="-304800" algn="l">
              <a:spcBef>
                <a:spcPts val="500"/>
              </a:spcBef>
              <a:spcAft>
                <a:spcPts val="0"/>
              </a:spcAft>
              <a:buSzPts val="1200"/>
              <a:buChar char="◼"/>
              <a:defRPr/>
            </a:lvl6pPr>
            <a:lvl7pPr marL="3200400" lvl="6" indent="-304800" algn="l">
              <a:spcBef>
                <a:spcPts val="500"/>
              </a:spcBef>
              <a:spcAft>
                <a:spcPts val="0"/>
              </a:spcAft>
              <a:buSzPts val="1200"/>
              <a:buChar char="◼"/>
              <a:defRPr/>
            </a:lvl7pPr>
            <a:lvl8pPr marL="3657600" lvl="7" indent="-304800" algn="l">
              <a:spcBef>
                <a:spcPts val="500"/>
              </a:spcBef>
              <a:spcAft>
                <a:spcPts val="0"/>
              </a:spcAft>
              <a:buSzPts val="1200"/>
              <a:buChar char="◼"/>
              <a:defRPr/>
            </a:lvl8pPr>
            <a:lvl9pPr marL="4114800" lvl="8" indent="-304800" algn="l">
              <a:spcBef>
                <a:spcPts val="500"/>
              </a:spcBef>
              <a:spcAft>
                <a:spcPts val="500"/>
              </a:spcAft>
              <a:buSzPts val="1200"/>
              <a:buChar char="◼"/>
              <a:defRPr/>
            </a:lvl9pPr>
          </a:lstStyle>
          <a:p>
            <a:endParaRPr/>
          </a:p>
        </p:txBody>
      </p:sp>
      <p:sp>
        <p:nvSpPr>
          <p:cNvPr id="114" name="Google Shape;114;p21"/>
          <p:cNvSpPr txBox="1">
            <a:spLocks noGrp="1"/>
          </p:cNvSpPr>
          <p:nvPr>
            <p:ph type="dt" idx="10"/>
          </p:nvPr>
        </p:nvSpPr>
        <p:spPr>
          <a:xfrm>
            <a:off x="5704463" y="4467103"/>
            <a:ext cx="2133599"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1"/>
          <p:cNvSpPr txBox="1">
            <a:spLocks noGrp="1"/>
          </p:cNvSpPr>
          <p:nvPr>
            <p:ph type="ftr" idx="11"/>
          </p:nvPr>
        </p:nvSpPr>
        <p:spPr>
          <a:xfrm>
            <a:off x="435894" y="4463858"/>
            <a:ext cx="518790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1"/>
          <p:cNvSpPr txBox="1">
            <a:spLocks noGrp="1"/>
          </p:cNvSpPr>
          <p:nvPr>
            <p:ph type="sldNum" idx="12"/>
          </p:nvPr>
        </p:nvSpPr>
        <p:spPr>
          <a:xfrm>
            <a:off x="7918725" y="4467103"/>
            <a:ext cx="789382"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22"/>
          <p:cNvSpPr txBox="1">
            <a:spLocks noGrp="1"/>
          </p:cNvSpPr>
          <p:nvPr>
            <p:ph type="dt" idx="10"/>
          </p:nvPr>
        </p:nvSpPr>
        <p:spPr>
          <a:xfrm>
            <a:off x="5704463" y="4467103"/>
            <a:ext cx="2133599"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2"/>
          <p:cNvSpPr txBox="1">
            <a:spLocks noGrp="1"/>
          </p:cNvSpPr>
          <p:nvPr>
            <p:ph type="ftr" idx="11"/>
          </p:nvPr>
        </p:nvSpPr>
        <p:spPr>
          <a:xfrm>
            <a:off x="435894" y="4463858"/>
            <a:ext cx="518790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0" name="Google Shape;120;p22"/>
          <p:cNvSpPr txBox="1">
            <a:spLocks noGrp="1"/>
          </p:cNvSpPr>
          <p:nvPr>
            <p:ph type="sldNum" idx="12"/>
          </p:nvPr>
        </p:nvSpPr>
        <p:spPr>
          <a:xfrm>
            <a:off x="7918725" y="4467103"/>
            <a:ext cx="789382"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22"/>
          <p:cNvSpPr/>
          <p:nvPr/>
        </p:nvSpPr>
        <p:spPr>
          <a:xfrm>
            <a:off x="330512" y="454915"/>
            <a:ext cx="8475027" cy="94412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2" name="Google Shape;122;p22"/>
          <p:cNvSpPr txBox="1">
            <a:spLocks noGrp="1"/>
          </p:cNvSpPr>
          <p:nvPr>
            <p:ph type="title"/>
          </p:nvPr>
        </p:nvSpPr>
        <p:spPr>
          <a:xfrm>
            <a:off x="431921" y="547244"/>
            <a:ext cx="8272212" cy="741249"/>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23"/>
          <p:cNvSpPr/>
          <p:nvPr/>
        </p:nvSpPr>
        <p:spPr>
          <a:xfrm>
            <a:off x="330214" y="460805"/>
            <a:ext cx="8482004" cy="891974"/>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5" name="Google Shape;125;p23"/>
          <p:cNvSpPr txBox="1">
            <a:spLocks noGrp="1"/>
          </p:cNvSpPr>
          <p:nvPr>
            <p:ph type="title"/>
          </p:nvPr>
        </p:nvSpPr>
        <p:spPr>
          <a:xfrm>
            <a:off x="435894" y="526617"/>
            <a:ext cx="8272212" cy="760350"/>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23"/>
          <p:cNvSpPr txBox="1">
            <a:spLocks noGrp="1"/>
          </p:cNvSpPr>
          <p:nvPr>
            <p:ph type="body" idx="1"/>
          </p:nvPr>
        </p:nvSpPr>
        <p:spPr>
          <a:xfrm rot="5400000">
            <a:off x="3250952" y="-1063056"/>
            <a:ext cx="2642096" cy="8272212"/>
          </a:xfrm>
          <a:prstGeom prst="rect">
            <a:avLst/>
          </a:prstGeom>
          <a:noFill/>
          <a:ln>
            <a:noFill/>
          </a:ln>
        </p:spPr>
        <p:txBody>
          <a:bodyPr spcFirstLastPara="1" wrap="square" lIns="68575" tIns="34275" rIns="68575" bIns="34275" anchor="t" anchorCtr="0">
            <a:normAutofit/>
          </a:bodyPr>
          <a:lstStyle>
            <a:lvl1pPr marL="457200" lvl="0" indent="-304800" algn="l">
              <a:spcBef>
                <a:spcPts val="300"/>
              </a:spcBef>
              <a:spcAft>
                <a:spcPts val="0"/>
              </a:spcAft>
              <a:buSzPts val="1200"/>
              <a:buChar char="◼"/>
              <a:defRPr/>
            </a:lvl1pPr>
            <a:lvl2pPr marL="914400" lvl="1" indent="-298450" algn="l">
              <a:spcBef>
                <a:spcPts val="500"/>
              </a:spcBef>
              <a:spcAft>
                <a:spcPts val="0"/>
              </a:spcAft>
              <a:buSzPts val="1100"/>
              <a:buChar char="◼"/>
              <a:defRPr/>
            </a:lvl2pPr>
            <a:lvl3pPr marL="1371600" lvl="2" indent="-292100" algn="l">
              <a:spcBef>
                <a:spcPts val="500"/>
              </a:spcBef>
              <a:spcAft>
                <a:spcPts val="0"/>
              </a:spcAft>
              <a:buSzPts val="1000"/>
              <a:buChar char="◼"/>
              <a:defRPr/>
            </a:lvl3pPr>
            <a:lvl4pPr marL="1828800" lvl="3" indent="-279400" algn="l">
              <a:spcBef>
                <a:spcPts val="500"/>
              </a:spcBef>
              <a:spcAft>
                <a:spcPts val="0"/>
              </a:spcAft>
              <a:buSzPts val="800"/>
              <a:buChar char="◼"/>
              <a:defRPr/>
            </a:lvl4pPr>
            <a:lvl5pPr marL="2286000" lvl="4" indent="-279400" algn="l">
              <a:spcBef>
                <a:spcPts val="500"/>
              </a:spcBef>
              <a:spcAft>
                <a:spcPts val="0"/>
              </a:spcAft>
              <a:buSzPts val="800"/>
              <a:buChar char="◼"/>
              <a:defRPr/>
            </a:lvl5pPr>
            <a:lvl6pPr marL="2743200" lvl="5" indent="-304800" algn="l">
              <a:spcBef>
                <a:spcPts val="500"/>
              </a:spcBef>
              <a:spcAft>
                <a:spcPts val="0"/>
              </a:spcAft>
              <a:buSzPts val="1200"/>
              <a:buChar char="◼"/>
              <a:defRPr/>
            </a:lvl6pPr>
            <a:lvl7pPr marL="3200400" lvl="6" indent="-304800" algn="l">
              <a:spcBef>
                <a:spcPts val="500"/>
              </a:spcBef>
              <a:spcAft>
                <a:spcPts val="0"/>
              </a:spcAft>
              <a:buSzPts val="1200"/>
              <a:buChar char="◼"/>
              <a:defRPr/>
            </a:lvl7pPr>
            <a:lvl8pPr marL="3657600" lvl="7" indent="-304800" algn="l">
              <a:spcBef>
                <a:spcPts val="500"/>
              </a:spcBef>
              <a:spcAft>
                <a:spcPts val="0"/>
              </a:spcAft>
              <a:buSzPts val="1200"/>
              <a:buChar char="◼"/>
              <a:defRPr/>
            </a:lvl8pPr>
            <a:lvl9pPr marL="4114800" lvl="8" indent="-304800" algn="l">
              <a:spcBef>
                <a:spcPts val="500"/>
              </a:spcBef>
              <a:spcAft>
                <a:spcPts val="500"/>
              </a:spcAft>
              <a:buSzPts val="1200"/>
              <a:buChar char="◼"/>
              <a:defRPr/>
            </a:lvl9pPr>
          </a:lstStyle>
          <a:p>
            <a:endParaRPr/>
          </a:p>
        </p:txBody>
      </p:sp>
      <p:sp>
        <p:nvSpPr>
          <p:cNvPr id="127" name="Google Shape;127;p23"/>
          <p:cNvSpPr txBox="1">
            <a:spLocks noGrp="1"/>
          </p:cNvSpPr>
          <p:nvPr>
            <p:ph type="dt" idx="10"/>
          </p:nvPr>
        </p:nvSpPr>
        <p:spPr>
          <a:xfrm>
            <a:off x="5704463" y="4467103"/>
            <a:ext cx="2133599"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3"/>
          <p:cNvSpPr txBox="1">
            <a:spLocks noGrp="1"/>
          </p:cNvSpPr>
          <p:nvPr>
            <p:ph type="ftr" idx="11"/>
          </p:nvPr>
        </p:nvSpPr>
        <p:spPr>
          <a:xfrm>
            <a:off x="435894" y="4463858"/>
            <a:ext cx="5187908"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23"/>
          <p:cNvSpPr txBox="1">
            <a:spLocks noGrp="1"/>
          </p:cNvSpPr>
          <p:nvPr>
            <p:ph type="sldNum" idx="12"/>
          </p:nvPr>
        </p:nvSpPr>
        <p:spPr>
          <a:xfrm>
            <a:off x="7918725" y="4467103"/>
            <a:ext cx="789382"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
        <p:cNvGrpSpPr/>
        <p:nvPr/>
      </p:nvGrpSpPr>
      <p:grpSpPr>
        <a:xfrm>
          <a:off x="0" y="0"/>
          <a:ext cx="0" cy="0"/>
          <a:chOff x="0" y="0"/>
          <a:chExt cx="0" cy="0"/>
        </a:xfrm>
      </p:grpSpPr>
      <p:sp>
        <p:nvSpPr>
          <p:cNvPr id="131" name="Google Shape;131;p24"/>
          <p:cNvSpPr/>
          <p:nvPr/>
        </p:nvSpPr>
        <p:spPr>
          <a:xfrm>
            <a:off x="6629401" y="449794"/>
            <a:ext cx="2180113" cy="4362713"/>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2" name="Google Shape;132;p24"/>
          <p:cNvSpPr txBox="1">
            <a:spLocks noGrp="1"/>
          </p:cNvSpPr>
          <p:nvPr>
            <p:ph type="title"/>
          </p:nvPr>
        </p:nvSpPr>
        <p:spPr>
          <a:xfrm rot="5400000">
            <a:off x="5437310" y="1698885"/>
            <a:ext cx="3887305" cy="1503123"/>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l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3" name="Google Shape;133;p24"/>
          <p:cNvSpPr txBox="1">
            <a:spLocks noGrp="1"/>
          </p:cNvSpPr>
          <p:nvPr>
            <p:ph type="body" idx="1"/>
          </p:nvPr>
        </p:nvSpPr>
        <p:spPr>
          <a:xfrm rot="5400000">
            <a:off x="1598644" y="-510658"/>
            <a:ext cx="3887305" cy="5922209"/>
          </a:xfrm>
          <a:prstGeom prst="rect">
            <a:avLst/>
          </a:prstGeom>
          <a:noFill/>
          <a:ln>
            <a:noFill/>
          </a:ln>
        </p:spPr>
        <p:txBody>
          <a:bodyPr spcFirstLastPara="1" wrap="square" lIns="68575" tIns="34275" rIns="68575" bIns="34275" anchor="t" anchorCtr="0">
            <a:normAutofit/>
          </a:bodyPr>
          <a:lstStyle>
            <a:lvl1pPr marL="457200" lvl="0" indent="-304800" algn="l">
              <a:spcBef>
                <a:spcPts val="300"/>
              </a:spcBef>
              <a:spcAft>
                <a:spcPts val="0"/>
              </a:spcAft>
              <a:buSzPts val="1200"/>
              <a:buChar char="◼"/>
              <a:defRPr/>
            </a:lvl1pPr>
            <a:lvl2pPr marL="914400" lvl="1" indent="-304800" algn="l">
              <a:spcBef>
                <a:spcPts val="500"/>
              </a:spcBef>
              <a:spcAft>
                <a:spcPts val="0"/>
              </a:spcAft>
              <a:buSzPts val="1200"/>
              <a:buChar char="◼"/>
              <a:defRPr/>
            </a:lvl2pPr>
            <a:lvl3pPr marL="1371600" lvl="2" indent="-304800" algn="l">
              <a:spcBef>
                <a:spcPts val="500"/>
              </a:spcBef>
              <a:spcAft>
                <a:spcPts val="0"/>
              </a:spcAft>
              <a:buSzPts val="1200"/>
              <a:buChar char="◼"/>
              <a:defRPr/>
            </a:lvl3pPr>
            <a:lvl4pPr marL="1828800" lvl="3" indent="-304800" algn="l">
              <a:spcBef>
                <a:spcPts val="500"/>
              </a:spcBef>
              <a:spcAft>
                <a:spcPts val="0"/>
              </a:spcAft>
              <a:buSzPts val="1200"/>
              <a:buChar char="◼"/>
              <a:defRPr/>
            </a:lvl4pPr>
            <a:lvl5pPr marL="2286000" lvl="4" indent="-304800" algn="l">
              <a:spcBef>
                <a:spcPts val="500"/>
              </a:spcBef>
              <a:spcAft>
                <a:spcPts val="0"/>
              </a:spcAft>
              <a:buSzPts val="1200"/>
              <a:buChar char="◼"/>
              <a:defRPr/>
            </a:lvl5pPr>
            <a:lvl6pPr marL="2743200" lvl="5" indent="-304800" algn="l">
              <a:spcBef>
                <a:spcPts val="500"/>
              </a:spcBef>
              <a:spcAft>
                <a:spcPts val="0"/>
              </a:spcAft>
              <a:buSzPts val="1200"/>
              <a:buChar char="◼"/>
              <a:defRPr/>
            </a:lvl6pPr>
            <a:lvl7pPr marL="3200400" lvl="6" indent="-304800" algn="l">
              <a:spcBef>
                <a:spcPts val="500"/>
              </a:spcBef>
              <a:spcAft>
                <a:spcPts val="0"/>
              </a:spcAft>
              <a:buSzPts val="1200"/>
              <a:buChar char="◼"/>
              <a:defRPr/>
            </a:lvl7pPr>
            <a:lvl8pPr marL="3657600" lvl="7" indent="-304800" algn="l">
              <a:spcBef>
                <a:spcPts val="500"/>
              </a:spcBef>
              <a:spcAft>
                <a:spcPts val="0"/>
              </a:spcAft>
              <a:buSzPts val="1200"/>
              <a:buChar char="◼"/>
              <a:defRPr/>
            </a:lvl8pPr>
            <a:lvl9pPr marL="4114800" lvl="8" indent="-304800" algn="l">
              <a:spcBef>
                <a:spcPts val="500"/>
              </a:spcBef>
              <a:spcAft>
                <a:spcPts val="500"/>
              </a:spcAft>
              <a:buSzPts val="1200"/>
              <a:buChar char="◼"/>
              <a:defRPr/>
            </a:lvl9pPr>
          </a:lstStyle>
          <a:p>
            <a:endParaRPr/>
          </a:p>
        </p:txBody>
      </p:sp>
      <p:sp>
        <p:nvSpPr>
          <p:cNvPr id="134" name="Google Shape;134;p24"/>
          <p:cNvSpPr txBox="1">
            <a:spLocks noGrp="1"/>
          </p:cNvSpPr>
          <p:nvPr>
            <p:ph type="dt" idx="10"/>
          </p:nvPr>
        </p:nvSpPr>
        <p:spPr>
          <a:xfrm>
            <a:off x="6745255" y="4467103"/>
            <a:ext cx="996106"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solidFill>
                  <a:srgbClr val="2D58AC"/>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4"/>
          <p:cNvSpPr txBox="1">
            <a:spLocks noGrp="1"/>
          </p:cNvSpPr>
          <p:nvPr>
            <p:ph type="ftr" idx="11"/>
          </p:nvPr>
        </p:nvSpPr>
        <p:spPr>
          <a:xfrm>
            <a:off x="581192" y="4463858"/>
            <a:ext cx="5922209"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4"/>
          <p:cNvSpPr txBox="1">
            <a:spLocks noGrp="1"/>
          </p:cNvSpPr>
          <p:nvPr>
            <p:ph type="sldNum" idx="12"/>
          </p:nvPr>
        </p:nvSpPr>
        <p:spPr>
          <a:xfrm>
            <a:off x="7834961" y="4467103"/>
            <a:ext cx="873146"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700" b="0" i="0" u="none" strike="noStrike" cap="none">
                <a:solidFill>
                  <a:srgbClr val="2D58AC"/>
                </a:solidFill>
                <a:latin typeface="Gill Sans"/>
                <a:ea typeface="Gill Sans"/>
                <a:cs typeface="Gill Sans"/>
                <a:sym typeface="Gill Sans"/>
              </a:defRPr>
            </a:lvl1pPr>
            <a:lvl2pPr marL="0" lvl="1" indent="0" algn="r">
              <a:spcBef>
                <a:spcPts val="0"/>
              </a:spcBef>
              <a:buNone/>
              <a:defRPr sz="700" b="0" i="0" u="none" strike="noStrike" cap="none">
                <a:solidFill>
                  <a:srgbClr val="2D58AC"/>
                </a:solidFill>
                <a:latin typeface="Gill Sans"/>
                <a:ea typeface="Gill Sans"/>
                <a:cs typeface="Gill Sans"/>
                <a:sym typeface="Gill Sans"/>
              </a:defRPr>
            </a:lvl2pPr>
            <a:lvl3pPr marL="0" lvl="2" indent="0" algn="r">
              <a:spcBef>
                <a:spcPts val="0"/>
              </a:spcBef>
              <a:buNone/>
              <a:defRPr sz="700" b="0" i="0" u="none" strike="noStrike" cap="none">
                <a:solidFill>
                  <a:srgbClr val="2D58AC"/>
                </a:solidFill>
                <a:latin typeface="Gill Sans"/>
                <a:ea typeface="Gill Sans"/>
                <a:cs typeface="Gill Sans"/>
                <a:sym typeface="Gill Sans"/>
              </a:defRPr>
            </a:lvl3pPr>
            <a:lvl4pPr marL="0" lvl="3" indent="0" algn="r">
              <a:spcBef>
                <a:spcPts val="0"/>
              </a:spcBef>
              <a:buNone/>
              <a:defRPr sz="700" b="0" i="0" u="none" strike="noStrike" cap="none">
                <a:solidFill>
                  <a:srgbClr val="2D58AC"/>
                </a:solidFill>
                <a:latin typeface="Gill Sans"/>
                <a:ea typeface="Gill Sans"/>
                <a:cs typeface="Gill Sans"/>
                <a:sym typeface="Gill Sans"/>
              </a:defRPr>
            </a:lvl4pPr>
            <a:lvl5pPr marL="0" lvl="4" indent="0" algn="r">
              <a:spcBef>
                <a:spcPts val="0"/>
              </a:spcBef>
              <a:buNone/>
              <a:defRPr sz="700" b="0" i="0" u="none" strike="noStrike" cap="none">
                <a:solidFill>
                  <a:srgbClr val="2D58AC"/>
                </a:solidFill>
                <a:latin typeface="Gill Sans"/>
                <a:ea typeface="Gill Sans"/>
                <a:cs typeface="Gill Sans"/>
                <a:sym typeface="Gill Sans"/>
              </a:defRPr>
            </a:lvl5pPr>
            <a:lvl6pPr marL="0" lvl="5" indent="0" algn="r">
              <a:spcBef>
                <a:spcPts val="0"/>
              </a:spcBef>
              <a:buNone/>
              <a:defRPr sz="700" b="0" i="0" u="none" strike="noStrike" cap="none">
                <a:solidFill>
                  <a:srgbClr val="2D58AC"/>
                </a:solidFill>
                <a:latin typeface="Gill Sans"/>
                <a:ea typeface="Gill Sans"/>
                <a:cs typeface="Gill Sans"/>
                <a:sym typeface="Gill Sans"/>
              </a:defRPr>
            </a:lvl6pPr>
            <a:lvl7pPr marL="0" lvl="6" indent="0" algn="r">
              <a:spcBef>
                <a:spcPts val="0"/>
              </a:spcBef>
              <a:buNone/>
              <a:defRPr sz="700" b="0" i="0" u="none" strike="noStrike" cap="none">
                <a:solidFill>
                  <a:srgbClr val="2D58AC"/>
                </a:solidFill>
                <a:latin typeface="Gill Sans"/>
                <a:ea typeface="Gill Sans"/>
                <a:cs typeface="Gill Sans"/>
                <a:sym typeface="Gill Sans"/>
              </a:defRPr>
            </a:lvl7pPr>
            <a:lvl8pPr marL="0" lvl="7" indent="0" algn="r">
              <a:spcBef>
                <a:spcPts val="0"/>
              </a:spcBef>
              <a:buNone/>
              <a:defRPr sz="700" b="0" i="0" u="none" strike="noStrike" cap="none">
                <a:solidFill>
                  <a:srgbClr val="2D58AC"/>
                </a:solidFill>
                <a:latin typeface="Gill Sans"/>
                <a:ea typeface="Gill Sans"/>
                <a:cs typeface="Gill Sans"/>
                <a:sym typeface="Gill Sans"/>
              </a:defRPr>
            </a:lvl8pPr>
            <a:lvl9pPr marL="0" lvl="8" indent="0" algn="r">
              <a:spcBef>
                <a:spcPts val="0"/>
              </a:spcBef>
              <a:buNone/>
              <a:defRPr sz="7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35894" y="528843"/>
            <a:ext cx="8272212" cy="892166"/>
          </a:xfrm>
          <a:prstGeom prst="rect">
            <a:avLst/>
          </a:prstGeom>
          <a:noFill/>
          <a:ln>
            <a:noFill/>
          </a:ln>
        </p:spPr>
        <p:txBody>
          <a:bodyPr spcFirstLastPara="1" wrap="square" lIns="68575" tIns="34275" rIns="68575" bIns="34275" anchor="b" anchorCtr="0">
            <a:normAutofit/>
          </a:bodyPr>
          <a:lstStyle>
            <a:lvl1pPr marR="0" lvl="0" algn="l" rtl="0">
              <a:spcBef>
                <a:spcPts val="0"/>
              </a:spcBef>
              <a:spcAft>
                <a:spcPts val="0"/>
              </a:spcAft>
              <a:buClr>
                <a:schemeClr val="lt1"/>
              </a:buClr>
              <a:buSzPts val="2100"/>
              <a:buFont typeface="Gill Sans"/>
              <a:buNone/>
              <a:defRPr sz="21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52" name="Google Shape;52;p13"/>
          <p:cNvSpPr txBox="1">
            <a:spLocks noGrp="1"/>
          </p:cNvSpPr>
          <p:nvPr>
            <p:ph type="body" idx="1"/>
          </p:nvPr>
        </p:nvSpPr>
        <p:spPr>
          <a:xfrm>
            <a:off x="435894" y="1752002"/>
            <a:ext cx="8272212" cy="2642096"/>
          </a:xfrm>
          <a:prstGeom prst="rect">
            <a:avLst/>
          </a:prstGeom>
          <a:noFill/>
          <a:ln>
            <a:noFill/>
          </a:ln>
        </p:spPr>
        <p:txBody>
          <a:bodyPr spcFirstLastPara="1" wrap="square" lIns="68575" tIns="34275" rIns="68575" bIns="34275" anchor="ctr" anchorCtr="0">
            <a:normAutofit/>
          </a:bodyPr>
          <a:lstStyle>
            <a:lvl1pPr marL="457200" marR="0" lvl="0" indent="-304800" algn="l" rtl="0">
              <a:spcBef>
                <a:spcPts val="300"/>
              </a:spcBef>
              <a:spcAft>
                <a:spcPts val="0"/>
              </a:spcAft>
              <a:buClr>
                <a:schemeClr val="accent2"/>
              </a:buClr>
              <a:buSzPts val="1200"/>
              <a:buFont typeface="Noto Sans Symbols"/>
              <a:buChar char="◼"/>
              <a:defRPr sz="1400" b="0" i="0" u="none" strike="noStrike" cap="none">
                <a:solidFill>
                  <a:schemeClr val="dk2"/>
                </a:solidFill>
                <a:latin typeface="Gill Sans"/>
                <a:ea typeface="Gill Sans"/>
                <a:cs typeface="Gill Sans"/>
                <a:sym typeface="Gill Sans"/>
              </a:defRPr>
            </a:lvl1pPr>
            <a:lvl2pPr marL="914400" marR="0" lvl="1" indent="-298450" algn="l" rtl="0">
              <a:spcBef>
                <a:spcPts val="500"/>
              </a:spcBef>
              <a:spcAft>
                <a:spcPts val="0"/>
              </a:spcAft>
              <a:buClr>
                <a:schemeClr val="accent2"/>
              </a:buClr>
              <a:buSzPts val="1100"/>
              <a:buFont typeface="Noto Sans Symbols"/>
              <a:buChar char="◼"/>
              <a:defRPr sz="1200" b="0" i="0" u="none" strike="noStrike" cap="none">
                <a:solidFill>
                  <a:schemeClr val="dk2"/>
                </a:solidFill>
                <a:latin typeface="Gill Sans"/>
                <a:ea typeface="Gill Sans"/>
                <a:cs typeface="Gill Sans"/>
                <a:sym typeface="Gill Sans"/>
              </a:defRPr>
            </a:lvl2pPr>
            <a:lvl3pPr marL="1371600" marR="0" lvl="2" indent="-292100" algn="l" rtl="0">
              <a:spcBef>
                <a:spcPts val="500"/>
              </a:spcBef>
              <a:spcAft>
                <a:spcPts val="0"/>
              </a:spcAft>
              <a:buClr>
                <a:schemeClr val="accent2"/>
              </a:buClr>
              <a:buSzPts val="1000"/>
              <a:buFont typeface="Noto Sans Symbols"/>
              <a:buChar char="◼"/>
              <a:defRPr sz="1100" b="0" i="0" u="none" strike="noStrike" cap="none">
                <a:solidFill>
                  <a:schemeClr val="dk2"/>
                </a:solidFill>
                <a:latin typeface="Gill Sans"/>
                <a:ea typeface="Gill Sans"/>
                <a:cs typeface="Gill Sans"/>
                <a:sym typeface="Gill Sans"/>
              </a:defRPr>
            </a:lvl3pPr>
            <a:lvl4pPr marL="1828800" marR="0" lvl="3" indent="-279400" algn="l" rtl="0">
              <a:spcBef>
                <a:spcPts val="500"/>
              </a:spcBef>
              <a:spcAft>
                <a:spcPts val="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4pPr>
            <a:lvl5pPr marL="2286000" marR="0" lvl="4" indent="-279400" algn="l" rtl="0">
              <a:spcBef>
                <a:spcPts val="500"/>
              </a:spcBef>
              <a:spcAft>
                <a:spcPts val="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5pPr>
            <a:lvl6pPr marL="2743200" marR="0" lvl="5" indent="-279400" algn="l" rtl="0">
              <a:spcBef>
                <a:spcPts val="500"/>
              </a:spcBef>
              <a:spcAft>
                <a:spcPts val="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6pPr>
            <a:lvl7pPr marL="3200400" marR="0" lvl="6" indent="-279400" algn="l" rtl="0">
              <a:spcBef>
                <a:spcPts val="500"/>
              </a:spcBef>
              <a:spcAft>
                <a:spcPts val="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7pPr>
            <a:lvl8pPr marL="3657600" marR="0" lvl="7" indent="-279400" algn="l" rtl="0">
              <a:spcBef>
                <a:spcPts val="500"/>
              </a:spcBef>
              <a:spcAft>
                <a:spcPts val="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8pPr>
            <a:lvl9pPr marL="4114800" marR="0" lvl="8" indent="-279400" algn="l" rtl="0">
              <a:spcBef>
                <a:spcPts val="500"/>
              </a:spcBef>
              <a:spcAft>
                <a:spcPts val="50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9pPr>
          </a:lstStyle>
          <a:p>
            <a:endParaRPr/>
          </a:p>
        </p:txBody>
      </p:sp>
      <p:sp>
        <p:nvSpPr>
          <p:cNvPr id="53" name="Google Shape;53;p13"/>
          <p:cNvSpPr txBox="1">
            <a:spLocks noGrp="1"/>
          </p:cNvSpPr>
          <p:nvPr>
            <p:ph type="dt" idx="10"/>
          </p:nvPr>
        </p:nvSpPr>
        <p:spPr>
          <a:xfrm>
            <a:off x="5704463" y="4467103"/>
            <a:ext cx="2133599"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9pPr>
          </a:lstStyle>
          <a:p>
            <a:endParaRPr/>
          </a:p>
        </p:txBody>
      </p:sp>
      <p:sp>
        <p:nvSpPr>
          <p:cNvPr id="54" name="Google Shape;54;p13"/>
          <p:cNvSpPr txBox="1">
            <a:spLocks noGrp="1"/>
          </p:cNvSpPr>
          <p:nvPr>
            <p:ph type="ftr" idx="11"/>
          </p:nvPr>
        </p:nvSpPr>
        <p:spPr>
          <a:xfrm>
            <a:off x="435894" y="4463858"/>
            <a:ext cx="5187908"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100"/>
              <a:buNone/>
              <a:defRPr sz="1400" b="0" i="0" u="none" strike="noStrike" cap="none">
                <a:solidFill>
                  <a:schemeClr val="dk1"/>
                </a:solidFill>
                <a:latin typeface="Gill Sans"/>
                <a:ea typeface="Gill Sans"/>
                <a:cs typeface="Gill Sans"/>
                <a:sym typeface="Gill Sans"/>
              </a:defRPr>
            </a:lvl9pPr>
          </a:lstStyle>
          <a:p>
            <a:endParaRPr/>
          </a:p>
        </p:txBody>
      </p:sp>
      <p:sp>
        <p:nvSpPr>
          <p:cNvPr id="55" name="Google Shape;55;p13"/>
          <p:cNvSpPr txBox="1">
            <a:spLocks noGrp="1"/>
          </p:cNvSpPr>
          <p:nvPr>
            <p:ph type="sldNum" idx="12"/>
          </p:nvPr>
        </p:nvSpPr>
        <p:spPr>
          <a:xfrm>
            <a:off x="7918725" y="4467103"/>
            <a:ext cx="789382"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7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7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7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7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7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7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7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7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13"/>
          <p:cNvSpPr/>
          <p:nvPr/>
        </p:nvSpPr>
        <p:spPr>
          <a:xfrm>
            <a:off x="334900" y="342900"/>
            <a:ext cx="2777490" cy="71248"/>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7" name="Google Shape;57;p13"/>
          <p:cNvSpPr/>
          <p:nvPr/>
        </p:nvSpPr>
        <p:spPr>
          <a:xfrm>
            <a:off x="6031610" y="340232"/>
            <a:ext cx="2777490" cy="73915"/>
          </a:xfrm>
          <a:prstGeom prst="rect">
            <a:avLst/>
          </a:pr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 name="Google Shape;58;p13"/>
          <p:cNvSpPr/>
          <p:nvPr/>
        </p:nvSpPr>
        <p:spPr>
          <a:xfrm>
            <a:off x="3181373" y="342900"/>
            <a:ext cx="2777490" cy="6858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25"/>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ill Sans"/>
              <a:ea typeface="Gill Sans"/>
              <a:cs typeface="Gill Sans"/>
              <a:sym typeface="Gill Sans"/>
            </a:endParaRPr>
          </a:p>
        </p:txBody>
      </p:sp>
      <p:pic>
        <p:nvPicPr>
          <p:cNvPr id="143" name="Google Shape;143;p25" descr="Digital Connections"/>
          <p:cNvPicPr preferRelativeResize="0"/>
          <p:nvPr/>
        </p:nvPicPr>
        <p:blipFill rotWithShape="1">
          <a:blip r:embed="rId3">
            <a:alphaModFix/>
          </a:blip>
          <a:srcRect l="13265" t="9090" r="3502"/>
          <a:stretch/>
        </p:blipFill>
        <p:spPr>
          <a:xfrm>
            <a:off x="15" y="8"/>
            <a:ext cx="9143985" cy="5143492"/>
          </a:xfrm>
          <a:prstGeom prst="rect">
            <a:avLst/>
          </a:prstGeom>
          <a:noFill/>
          <a:ln>
            <a:noFill/>
          </a:ln>
        </p:spPr>
      </p:pic>
      <p:grpSp>
        <p:nvGrpSpPr>
          <p:cNvPr id="144" name="Google Shape;144;p25"/>
          <p:cNvGrpSpPr/>
          <p:nvPr/>
        </p:nvGrpSpPr>
        <p:grpSpPr>
          <a:xfrm>
            <a:off x="334901" y="340232"/>
            <a:ext cx="8474200" cy="73915"/>
            <a:chOff x="446534" y="453643"/>
            <a:chExt cx="11298933" cy="98554"/>
          </a:xfrm>
        </p:grpSpPr>
        <p:sp>
          <p:nvSpPr>
            <p:cNvPr id="145" name="Google Shape;145;p25"/>
            <p:cNvSpPr/>
            <p:nvPr/>
          </p:nvSpPr>
          <p:spPr>
            <a:xfrm>
              <a:off x="446534" y="457200"/>
              <a:ext cx="3703320" cy="94997"/>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6" name="Google Shape;146;p25"/>
            <p:cNvSpPr/>
            <p:nvPr/>
          </p:nvSpPr>
          <p:spPr>
            <a:xfrm>
              <a:off x="8042147" y="453643"/>
              <a:ext cx="3703320" cy="98554"/>
            </a:xfrm>
            <a:prstGeom prst="rect">
              <a:avLst/>
            </a:prstGeom>
            <a:solidFill>
              <a:schemeClr val="accent4"/>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7" name="Google Shape;147;p25"/>
            <p:cNvSpPr/>
            <p:nvPr/>
          </p:nvSpPr>
          <p:spPr>
            <a:xfrm>
              <a:off x="4241830" y="457200"/>
              <a:ext cx="3703320" cy="9144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48" name="Google Shape;148;p25"/>
          <p:cNvSpPr/>
          <p:nvPr/>
        </p:nvSpPr>
        <p:spPr>
          <a:xfrm>
            <a:off x="336549" y="3321050"/>
            <a:ext cx="8445500" cy="1471873"/>
          </a:xfrm>
          <a:prstGeom prst="rect">
            <a:avLst/>
          </a:prstGeom>
          <a:solidFill>
            <a:schemeClr val="accent1">
              <a:alpha val="96862"/>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9" name="Google Shape;149;p25"/>
          <p:cNvSpPr txBox="1">
            <a:spLocks noGrp="1"/>
          </p:cNvSpPr>
          <p:nvPr>
            <p:ph type="ctrTitle"/>
          </p:nvPr>
        </p:nvSpPr>
        <p:spPr>
          <a:xfrm>
            <a:off x="435893" y="3429000"/>
            <a:ext cx="8245162" cy="671433"/>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lt1"/>
              </a:buClr>
              <a:buSzPts val="4500"/>
              <a:buFont typeface="Gill Sans"/>
              <a:buNone/>
            </a:pPr>
            <a:r>
              <a:rPr lang="en" sz="4500">
                <a:solidFill>
                  <a:schemeClr val="lt1"/>
                </a:solidFill>
              </a:rPr>
              <a:t>HYDROELECTRIC POWER </a:t>
            </a:r>
            <a:endParaRPr/>
          </a:p>
        </p:txBody>
      </p:sp>
      <p:sp>
        <p:nvSpPr>
          <p:cNvPr id="150" name="Google Shape;150;p25"/>
          <p:cNvSpPr txBox="1">
            <a:spLocks noGrp="1"/>
          </p:cNvSpPr>
          <p:nvPr>
            <p:ph type="subTitle" idx="1"/>
          </p:nvPr>
        </p:nvSpPr>
        <p:spPr>
          <a:xfrm>
            <a:off x="435896" y="4100435"/>
            <a:ext cx="8245160" cy="363617"/>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SzPts val="1100"/>
              <a:buNone/>
            </a:pPr>
            <a:r>
              <a:rPr lang="en">
                <a:solidFill>
                  <a:srgbClr val="7CEBFF"/>
                </a:solidFill>
              </a:rPr>
              <a:t>S.T.E.M. CROSS-CURRICULUM PROJECT          DIANA MOORE AND SAM ELY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435895" y="547244"/>
            <a:ext cx="8272212" cy="741249"/>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chemeClr val="lt1"/>
              </a:buClr>
              <a:buSzPts val="2100"/>
              <a:buFont typeface="Gill Sans"/>
              <a:buNone/>
            </a:pPr>
            <a:r>
              <a:rPr lang="en"/>
              <a:t>										</a:t>
            </a:r>
            <a:r>
              <a:rPr lang="en" sz="3600"/>
              <a:t>COST</a:t>
            </a:r>
            <a:endParaRPr/>
          </a:p>
        </p:txBody>
      </p:sp>
      <p:sp>
        <p:nvSpPr>
          <p:cNvPr id="207" name="Google Shape;207;p34"/>
          <p:cNvSpPr txBox="1">
            <a:spLocks noGrp="1"/>
          </p:cNvSpPr>
          <p:nvPr>
            <p:ph type="body" idx="1"/>
          </p:nvPr>
        </p:nvSpPr>
        <p:spPr>
          <a:xfrm>
            <a:off x="87283" y="1671002"/>
            <a:ext cx="4415404" cy="3260523"/>
          </a:xfrm>
          <a:prstGeom prst="rect">
            <a:avLst/>
          </a:prstGeom>
          <a:noFill/>
          <a:ln>
            <a:noFill/>
          </a:ln>
        </p:spPr>
        <p:txBody>
          <a:bodyPr spcFirstLastPara="1" wrap="square" lIns="68575" tIns="34275" rIns="68575" bIns="34275" anchor="ctr" anchorCtr="0">
            <a:normAutofit lnSpcReduction="10000"/>
          </a:bodyPr>
          <a:lstStyle/>
          <a:p>
            <a:pPr marL="254000" marR="0" lvl="0" indent="-254000" algn="l" rtl="0">
              <a:lnSpc>
                <a:spcPct val="107000"/>
              </a:lnSpc>
              <a:spcBef>
                <a:spcPts val="0"/>
              </a:spcBef>
              <a:spcAft>
                <a:spcPts val="0"/>
              </a:spcAft>
              <a:buSzPts val="800"/>
              <a:buFont typeface="Noto Sans Symbols"/>
              <a:buChar char="∙"/>
            </a:pPr>
            <a:r>
              <a:rPr lang="en" sz="1800">
                <a:solidFill>
                  <a:srgbClr val="000000"/>
                </a:solidFill>
                <a:latin typeface="Arial"/>
                <a:ea typeface="Arial"/>
                <a:cs typeface="Arial"/>
                <a:sym typeface="Arial"/>
              </a:rPr>
              <a:t>Hydropower is the most efficient way to generate electricity. Modern hydro turbines can convert as much </a:t>
            </a:r>
            <a:r>
              <a:rPr lang="en" sz="1800">
                <a:solidFill>
                  <a:srgbClr val="00B050"/>
                </a:solidFill>
                <a:latin typeface="Arial"/>
                <a:ea typeface="Arial"/>
                <a:cs typeface="Arial"/>
                <a:sym typeface="Arial"/>
              </a:rPr>
              <a:t>as 90% of the available energy into electricity</a:t>
            </a:r>
            <a:r>
              <a:rPr lang="en" sz="1800">
                <a:solidFill>
                  <a:srgbClr val="000000"/>
                </a:solidFill>
                <a:latin typeface="Arial"/>
                <a:ea typeface="Arial"/>
                <a:cs typeface="Arial"/>
                <a:sym typeface="Arial"/>
              </a:rPr>
              <a:t>. The best fossil fuel plants are only </a:t>
            </a:r>
            <a:r>
              <a:rPr lang="en" sz="1800">
                <a:solidFill>
                  <a:srgbClr val="FF0000"/>
                </a:solidFill>
                <a:latin typeface="Arial"/>
                <a:ea typeface="Arial"/>
                <a:cs typeface="Arial"/>
                <a:sym typeface="Arial"/>
              </a:rPr>
              <a:t>about 50% efficient.</a:t>
            </a:r>
            <a:r>
              <a:rPr lang="en" sz="1800">
                <a:solidFill>
                  <a:srgbClr val="000000"/>
                </a:solidFill>
                <a:latin typeface="Arial"/>
                <a:ea typeface="Arial"/>
                <a:cs typeface="Arial"/>
                <a:sym typeface="Arial"/>
              </a:rPr>
              <a:t> </a:t>
            </a:r>
            <a:r>
              <a:rPr lang="en" sz="1800" baseline="30000">
                <a:solidFill>
                  <a:srgbClr val="000000"/>
                </a:solidFill>
                <a:latin typeface="Arial"/>
                <a:ea typeface="Arial"/>
                <a:cs typeface="Arial"/>
                <a:sym typeface="Arial"/>
              </a:rPr>
              <a:t>(1)</a:t>
            </a:r>
            <a:endParaRPr sz="1800">
              <a:solidFill>
                <a:srgbClr val="000000"/>
              </a:solidFill>
              <a:latin typeface="Calibri"/>
              <a:ea typeface="Calibri"/>
              <a:cs typeface="Calibri"/>
              <a:sym typeface="Calibri"/>
            </a:endParaRPr>
          </a:p>
          <a:p>
            <a:pPr marL="254000" marR="0" lvl="0" indent="-254000" algn="l" rtl="0">
              <a:lnSpc>
                <a:spcPct val="107000"/>
              </a:lnSpc>
              <a:spcBef>
                <a:spcPts val="600"/>
              </a:spcBef>
              <a:spcAft>
                <a:spcPts val="0"/>
              </a:spcAft>
              <a:buSzPts val="800"/>
              <a:buFont typeface="Noto Sans Symbols"/>
              <a:buChar char="∙"/>
            </a:pPr>
            <a:r>
              <a:rPr lang="en" sz="1800">
                <a:solidFill>
                  <a:srgbClr val="000000"/>
                </a:solidFill>
                <a:latin typeface="Arial"/>
                <a:ea typeface="Arial"/>
                <a:cs typeface="Arial"/>
                <a:sym typeface="Arial"/>
              </a:rPr>
              <a:t>In the U.S., hydropower is produced for an average of 0.85 cents per kilowatt-hour (kwh). This is about 50% the cost of nuclear, 40% the cost of fossil fuel, and 25% the cost of using natural gas.</a:t>
            </a:r>
            <a:endParaRPr sz="1800">
              <a:solidFill>
                <a:srgbClr val="000000"/>
              </a:solidFill>
              <a:latin typeface="Calibri"/>
              <a:ea typeface="Calibri"/>
              <a:cs typeface="Calibri"/>
              <a:sym typeface="Calibri"/>
            </a:endParaRPr>
          </a:p>
          <a:p>
            <a:pPr marL="228600" lvl="0" indent="-152400" algn="l" rtl="0">
              <a:spcBef>
                <a:spcPts val="900"/>
              </a:spcBef>
              <a:spcAft>
                <a:spcPts val="0"/>
              </a:spcAft>
              <a:buSzPts val="1200"/>
              <a:buNone/>
            </a:pPr>
            <a:endParaRPr/>
          </a:p>
        </p:txBody>
      </p:sp>
      <p:pic>
        <p:nvPicPr>
          <p:cNvPr id="208" name="Google Shape;208;p34"/>
          <p:cNvPicPr preferRelativeResize="0">
            <a:picLocks noGrp="1"/>
          </p:cNvPicPr>
          <p:nvPr>
            <p:ph type="body" idx="2"/>
          </p:nvPr>
        </p:nvPicPr>
        <p:blipFill rotWithShape="1">
          <a:blip r:embed="rId3">
            <a:alphaModFix/>
          </a:blip>
          <a:srcRect/>
          <a:stretch/>
        </p:blipFill>
        <p:spPr>
          <a:xfrm>
            <a:off x="4502688" y="1477736"/>
            <a:ext cx="4554029" cy="34537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a:xfrm>
            <a:off x="435894" y="526617"/>
            <a:ext cx="8272212" cy="76035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chemeClr val="lt1"/>
              </a:buClr>
              <a:buSzPts val="2100"/>
              <a:buFont typeface="Gill Sans"/>
              <a:buNone/>
            </a:pPr>
            <a:r>
              <a:rPr lang="en"/>
              <a:t>							</a:t>
            </a:r>
            <a:r>
              <a:rPr lang="en" sz="3600"/>
              <a:t>RECENT DATA</a:t>
            </a:r>
            <a:endParaRPr/>
          </a:p>
        </p:txBody>
      </p:sp>
      <p:sp>
        <p:nvSpPr>
          <p:cNvPr id="214" name="Google Shape;214;p35"/>
          <p:cNvSpPr txBox="1">
            <a:spLocks noGrp="1"/>
          </p:cNvSpPr>
          <p:nvPr>
            <p:ph type="body" idx="1"/>
          </p:nvPr>
        </p:nvSpPr>
        <p:spPr>
          <a:xfrm>
            <a:off x="155864" y="1635372"/>
            <a:ext cx="8821882" cy="3402141"/>
          </a:xfrm>
          <a:prstGeom prst="rect">
            <a:avLst/>
          </a:prstGeom>
          <a:noFill/>
          <a:ln>
            <a:noFill/>
          </a:ln>
        </p:spPr>
        <p:txBody>
          <a:bodyPr spcFirstLastPara="1" wrap="square" lIns="68575" tIns="34275" rIns="68575" bIns="34275" anchor="ctr" anchorCtr="0">
            <a:normAutofit fontScale="92500" lnSpcReduction="10000"/>
          </a:bodyPr>
          <a:lstStyle/>
          <a:p>
            <a:pPr marL="254000" marR="0" lvl="0" indent="-250190" algn="l" rtl="0">
              <a:lnSpc>
                <a:spcPct val="107000"/>
              </a:lnSpc>
              <a:spcBef>
                <a:spcPts val="0"/>
              </a:spcBef>
              <a:spcAft>
                <a:spcPts val="0"/>
              </a:spcAft>
              <a:buSzPct val="44444"/>
              <a:buFont typeface="Noto Sans Symbols"/>
              <a:buChar char="∙"/>
            </a:pPr>
            <a:r>
              <a:rPr lang="en" sz="1800">
                <a:solidFill>
                  <a:srgbClr val="000000"/>
                </a:solidFill>
                <a:latin typeface="Arial"/>
                <a:ea typeface="Arial"/>
                <a:cs typeface="Arial"/>
                <a:sym typeface="Arial"/>
              </a:rPr>
              <a:t>Only 2,400 of the nation's 80,000 existing dams are used to generate power. Installing turbines in existing dams presents a promising and cost-effective power source. However, in the last 10 years the Department of Energy has spent $1.2 billion on research and development for other renewable sources like wind, solar, and geothermal, but only $10 million on hydropower. </a:t>
            </a:r>
            <a:r>
              <a:rPr lang="en" sz="1800" baseline="30000">
                <a:solidFill>
                  <a:srgbClr val="000000"/>
                </a:solidFill>
                <a:latin typeface="Arial"/>
                <a:ea typeface="Arial"/>
                <a:cs typeface="Arial"/>
                <a:sym typeface="Arial"/>
              </a:rPr>
              <a:t>(1)</a:t>
            </a:r>
            <a:endParaRPr sz="1800">
              <a:solidFill>
                <a:srgbClr val="000000"/>
              </a:solidFill>
              <a:latin typeface="Calibri"/>
              <a:ea typeface="Calibri"/>
              <a:cs typeface="Calibri"/>
              <a:sym typeface="Calibri"/>
            </a:endParaRPr>
          </a:p>
          <a:p>
            <a:pPr marL="254000" marR="0" lvl="0" indent="-250190" algn="l" rtl="0">
              <a:lnSpc>
                <a:spcPct val="107000"/>
              </a:lnSpc>
              <a:spcBef>
                <a:spcPts val="600"/>
              </a:spcBef>
              <a:spcAft>
                <a:spcPts val="0"/>
              </a:spcAft>
              <a:buSzPct val="44444"/>
              <a:buFont typeface="Noto Sans Symbols"/>
              <a:buChar char="∙"/>
            </a:pPr>
            <a:r>
              <a:rPr lang="en" sz="1800">
                <a:solidFill>
                  <a:srgbClr val="222222"/>
                </a:solidFill>
                <a:highlight>
                  <a:srgbClr val="FFFF00"/>
                </a:highlight>
                <a:latin typeface="Verdana"/>
                <a:ea typeface="Verdana"/>
                <a:cs typeface="Verdana"/>
                <a:sym typeface="Verdana"/>
              </a:rPr>
              <a:t>Hydro fared better in terms of total construction cost, coming in at about $2.5 billion in 2016, compared with solar at nearly $20 billion and wind at nearly $15 billion</a:t>
            </a:r>
            <a:r>
              <a:rPr lang="en" sz="1800">
                <a:solidFill>
                  <a:srgbClr val="222222"/>
                </a:solidFill>
                <a:latin typeface="Verdana"/>
                <a:ea typeface="Verdana"/>
                <a:cs typeface="Verdana"/>
                <a:sym typeface="Verdana"/>
              </a:rPr>
              <a:t>.</a:t>
            </a:r>
            <a:endParaRPr sz="1800">
              <a:solidFill>
                <a:srgbClr val="000000"/>
              </a:solidFill>
              <a:latin typeface="Calibri"/>
              <a:ea typeface="Calibri"/>
              <a:cs typeface="Calibri"/>
              <a:sym typeface="Calibri"/>
            </a:endParaRPr>
          </a:p>
          <a:p>
            <a:pPr marL="254000" marR="0" lvl="0" indent="-250190" algn="l" rtl="0">
              <a:lnSpc>
                <a:spcPct val="107000"/>
              </a:lnSpc>
              <a:spcBef>
                <a:spcPts val="600"/>
              </a:spcBef>
              <a:spcAft>
                <a:spcPts val="0"/>
              </a:spcAft>
              <a:buSzPct val="44444"/>
              <a:buFont typeface="Noto Sans Symbols"/>
              <a:buChar char="∙"/>
            </a:pPr>
            <a:r>
              <a:rPr lang="en" sz="1800">
                <a:solidFill>
                  <a:srgbClr val="202124"/>
                </a:solidFill>
                <a:latin typeface="Roboto"/>
                <a:ea typeface="Roboto"/>
                <a:cs typeface="Roboto"/>
                <a:sym typeface="Roboto"/>
              </a:rPr>
              <a:t>A new study by Stanford engineer Mark Jacobson and his team published in the journal Energy &amp; Environmental Science calculates that </a:t>
            </a:r>
            <a:r>
              <a:rPr lang="en" sz="1800">
                <a:solidFill>
                  <a:srgbClr val="202124"/>
                </a:solidFill>
                <a:highlight>
                  <a:srgbClr val="FFFF00"/>
                </a:highlight>
                <a:latin typeface="Roboto"/>
                <a:ea typeface="Roboto"/>
                <a:cs typeface="Roboto"/>
                <a:sym typeface="Roboto"/>
              </a:rPr>
              <a:t>the world would need to spend around </a:t>
            </a:r>
            <a:r>
              <a:rPr lang="en" sz="1800" b="1">
                <a:solidFill>
                  <a:srgbClr val="202124"/>
                </a:solidFill>
                <a:latin typeface="Roboto"/>
                <a:ea typeface="Roboto"/>
                <a:cs typeface="Roboto"/>
                <a:sym typeface="Roboto"/>
              </a:rPr>
              <a:t>$62 trillion</a:t>
            </a:r>
            <a:r>
              <a:rPr lang="en" sz="1800">
                <a:solidFill>
                  <a:srgbClr val="202124"/>
                </a:solidFill>
                <a:latin typeface="Roboto"/>
                <a:ea typeface="Roboto"/>
                <a:cs typeface="Roboto"/>
                <a:sym typeface="Roboto"/>
              </a:rPr>
              <a:t> to build up the wind, solar, and hydro power generating capacity to fully meet demand and completely replace fossil fuels. </a:t>
            </a:r>
            <a:endParaRPr sz="1800">
              <a:solidFill>
                <a:srgbClr val="000000"/>
              </a:solidFill>
              <a:latin typeface="Calibri"/>
              <a:ea typeface="Calibri"/>
              <a:cs typeface="Calibri"/>
              <a:sym typeface="Calibri"/>
            </a:endParaRPr>
          </a:p>
          <a:p>
            <a:pPr marL="228600" lvl="0" indent="-152400" algn="l" rtl="0">
              <a:spcBef>
                <a:spcPts val="800"/>
              </a:spcBef>
              <a:spcAft>
                <a:spcPts val="0"/>
              </a:spcAft>
              <a:buSzPct val="85714"/>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435895" y="547244"/>
            <a:ext cx="8272212" cy="741249"/>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chemeClr val="lt1"/>
              </a:buClr>
              <a:buSzPts val="2700"/>
              <a:buFont typeface="Gill Sans"/>
              <a:buNone/>
            </a:pPr>
            <a:r>
              <a:rPr lang="en" sz="2700"/>
              <a:t>RENEWABLE ENERGY AND RECREATION ACTIVITIES </a:t>
            </a:r>
            <a:endParaRPr/>
          </a:p>
        </p:txBody>
      </p:sp>
      <p:pic>
        <p:nvPicPr>
          <p:cNvPr id="220" name="Google Shape;220;p36"/>
          <p:cNvPicPr preferRelativeResize="0">
            <a:picLocks noGrp="1"/>
          </p:cNvPicPr>
          <p:nvPr>
            <p:ph type="body" idx="1"/>
          </p:nvPr>
        </p:nvPicPr>
        <p:blipFill rotWithShape="1">
          <a:blip r:embed="rId3">
            <a:alphaModFix/>
          </a:blip>
          <a:srcRect/>
          <a:stretch/>
        </p:blipFill>
        <p:spPr>
          <a:xfrm>
            <a:off x="218209" y="1452649"/>
            <a:ext cx="4284735" cy="3510050"/>
          </a:xfrm>
          <a:prstGeom prst="rect">
            <a:avLst/>
          </a:prstGeom>
          <a:noFill/>
          <a:ln>
            <a:noFill/>
          </a:ln>
        </p:spPr>
      </p:pic>
      <p:sp>
        <p:nvSpPr>
          <p:cNvPr id="221" name="Google Shape;221;p36"/>
          <p:cNvSpPr txBox="1">
            <a:spLocks noGrp="1"/>
          </p:cNvSpPr>
          <p:nvPr>
            <p:ph type="body" idx="2"/>
          </p:nvPr>
        </p:nvSpPr>
        <p:spPr>
          <a:xfrm>
            <a:off x="4641313" y="1452649"/>
            <a:ext cx="4066794" cy="3510050"/>
          </a:xfrm>
          <a:prstGeom prst="rect">
            <a:avLst/>
          </a:prstGeom>
          <a:noFill/>
          <a:ln>
            <a:noFill/>
          </a:ln>
        </p:spPr>
        <p:txBody>
          <a:bodyPr spcFirstLastPara="1" wrap="square" lIns="68575" tIns="34275" rIns="68575" bIns="34275" anchor="ctr" anchorCtr="0">
            <a:normAutofit fontScale="85000" lnSpcReduction="10000"/>
          </a:bodyPr>
          <a:lstStyle/>
          <a:p>
            <a:pPr marL="228600" lvl="0" indent="-229870" algn="l" rtl="0">
              <a:spcBef>
                <a:spcPts val="0"/>
              </a:spcBef>
              <a:spcAft>
                <a:spcPts val="0"/>
              </a:spcAft>
              <a:buSzPct val="85714"/>
              <a:buChar char="◼"/>
            </a:pPr>
            <a:r>
              <a:rPr lang="en" sz="1400">
                <a:solidFill>
                  <a:srgbClr val="000000"/>
                </a:solidFill>
                <a:latin typeface="Arial"/>
                <a:ea typeface="Arial"/>
                <a:cs typeface="Arial"/>
                <a:sym typeface="Arial"/>
              </a:rPr>
              <a:t>Hydropower is the leading source of renewable energy. It provides </a:t>
            </a:r>
            <a:r>
              <a:rPr lang="en" sz="1400">
                <a:solidFill>
                  <a:srgbClr val="33CC33"/>
                </a:solidFill>
                <a:latin typeface="Arial"/>
                <a:ea typeface="Arial"/>
                <a:cs typeface="Arial"/>
                <a:sym typeface="Arial"/>
              </a:rPr>
              <a:t>more than 97%</a:t>
            </a:r>
            <a:r>
              <a:rPr lang="en" sz="1400">
                <a:solidFill>
                  <a:srgbClr val="33CC33"/>
                </a:solidFill>
                <a:highlight>
                  <a:srgbClr val="FFFF00"/>
                </a:highlight>
                <a:latin typeface="Arial"/>
                <a:ea typeface="Arial"/>
                <a:cs typeface="Arial"/>
                <a:sym typeface="Arial"/>
              </a:rPr>
              <a:t> </a:t>
            </a:r>
            <a:r>
              <a:rPr lang="en" sz="1400">
                <a:solidFill>
                  <a:srgbClr val="000000"/>
                </a:solidFill>
                <a:latin typeface="Arial"/>
                <a:ea typeface="Arial"/>
                <a:cs typeface="Arial"/>
                <a:sym typeface="Arial"/>
              </a:rPr>
              <a:t>of all electricity generated by renewable sources. Other sources including solar, geothermal, wind, and biomass account for </a:t>
            </a:r>
            <a:r>
              <a:rPr lang="en" sz="1400">
                <a:solidFill>
                  <a:srgbClr val="000000"/>
                </a:solidFill>
                <a:highlight>
                  <a:srgbClr val="FFFF00"/>
                </a:highlight>
                <a:latin typeface="Arial"/>
                <a:ea typeface="Arial"/>
                <a:cs typeface="Arial"/>
                <a:sym typeface="Arial"/>
              </a:rPr>
              <a:t>less than 3% </a:t>
            </a:r>
            <a:r>
              <a:rPr lang="en" sz="1400">
                <a:solidFill>
                  <a:srgbClr val="000000"/>
                </a:solidFill>
                <a:latin typeface="Arial"/>
                <a:ea typeface="Arial"/>
                <a:cs typeface="Arial"/>
                <a:sym typeface="Arial"/>
              </a:rPr>
              <a:t>of renewable electricity production</a:t>
            </a:r>
            <a:r>
              <a:rPr lang="en" sz="1400" baseline="30000">
                <a:solidFill>
                  <a:srgbClr val="000000"/>
                </a:solidFill>
                <a:latin typeface="Arial"/>
                <a:ea typeface="Arial"/>
                <a:cs typeface="Arial"/>
                <a:sym typeface="Arial"/>
              </a:rPr>
              <a:t>(1)</a:t>
            </a:r>
            <a:endParaRPr sz="1400">
              <a:solidFill>
                <a:srgbClr val="000000"/>
              </a:solidFill>
              <a:latin typeface="Calibri"/>
              <a:ea typeface="Calibri"/>
              <a:cs typeface="Calibri"/>
              <a:sym typeface="Calibri"/>
            </a:endParaRPr>
          </a:p>
          <a:p>
            <a:pPr marL="254000" marR="0" lvl="0" indent="-251777" algn="l" rtl="0">
              <a:lnSpc>
                <a:spcPct val="107000"/>
              </a:lnSpc>
              <a:spcBef>
                <a:spcPts val="500"/>
              </a:spcBef>
              <a:spcAft>
                <a:spcPts val="0"/>
              </a:spcAft>
              <a:buSzPct val="64285"/>
              <a:buFont typeface="Noto Sans Symbols"/>
              <a:buChar char="∙"/>
            </a:pPr>
            <a:r>
              <a:rPr lang="en" sz="1400">
                <a:solidFill>
                  <a:srgbClr val="000000"/>
                </a:solidFill>
                <a:latin typeface="Arial"/>
                <a:ea typeface="Arial"/>
                <a:cs typeface="Arial"/>
                <a:sym typeface="Arial"/>
              </a:rPr>
              <a:t>Reservoirs formed by hydroelectric dams provide many water-based recreational opportunities including fishing, water sports, boating, and water fowl hunting. </a:t>
            </a:r>
            <a:r>
              <a:rPr lang="en" sz="1400" baseline="30000">
                <a:solidFill>
                  <a:srgbClr val="000000"/>
                </a:solidFill>
                <a:latin typeface="Arial"/>
                <a:ea typeface="Arial"/>
                <a:cs typeface="Arial"/>
                <a:sym typeface="Arial"/>
              </a:rPr>
              <a:t>(3)</a:t>
            </a:r>
            <a:endParaRPr sz="1400">
              <a:solidFill>
                <a:srgbClr val="000000"/>
              </a:solidFill>
              <a:latin typeface="Calibri"/>
              <a:ea typeface="Calibri"/>
              <a:cs typeface="Calibri"/>
              <a:sym typeface="Calibri"/>
            </a:endParaRPr>
          </a:p>
          <a:p>
            <a:pPr marL="254000" marR="0" lvl="0" indent="-251777" algn="l" rtl="0">
              <a:lnSpc>
                <a:spcPct val="107000"/>
              </a:lnSpc>
              <a:spcBef>
                <a:spcPts val="600"/>
              </a:spcBef>
              <a:spcAft>
                <a:spcPts val="0"/>
              </a:spcAft>
              <a:buSzPct val="64285"/>
              <a:buFont typeface="Noto Sans Symbols"/>
              <a:buChar char="∙"/>
            </a:pPr>
            <a:r>
              <a:rPr lang="en" sz="1400">
                <a:solidFill>
                  <a:srgbClr val="000000"/>
                </a:solidFill>
                <a:latin typeface="Arial"/>
                <a:ea typeface="Arial"/>
                <a:cs typeface="Arial"/>
                <a:sym typeface="Arial"/>
              </a:rPr>
              <a:t>Hydro operators own a significant amount of land around many reservoirs that is open to the public for uses including hiking, hunting, snowmobiling, and skiing. </a:t>
            </a:r>
            <a:r>
              <a:rPr lang="en" sz="1400" baseline="30000">
                <a:solidFill>
                  <a:srgbClr val="000000"/>
                </a:solidFill>
                <a:latin typeface="Arial"/>
                <a:ea typeface="Arial"/>
                <a:cs typeface="Arial"/>
                <a:sym typeface="Arial"/>
              </a:rPr>
              <a:t>(3)</a:t>
            </a:r>
            <a:endParaRPr sz="1400">
              <a:solidFill>
                <a:srgbClr val="000000"/>
              </a:solidFill>
              <a:latin typeface="Calibri"/>
              <a:ea typeface="Calibri"/>
              <a:cs typeface="Calibri"/>
              <a:sym typeface="Calibri"/>
            </a:endParaRPr>
          </a:p>
          <a:p>
            <a:pPr marL="254000" marR="0" lvl="0" indent="-251777" algn="l" rtl="0">
              <a:lnSpc>
                <a:spcPct val="107000"/>
              </a:lnSpc>
              <a:spcBef>
                <a:spcPts val="600"/>
              </a:spcBef>
              <a:spcAft>
                <a:spcPts val="0"/>
              </a:spcAft>
              <a:buSzPct val="64285"/>
              <a:buFont typeface="Noto Sans Symbols"/>
              <a:buChar char="∙"/>
            </a:pPr>
            <a:r>
              <a:rPr lang="en" sz="1400">
                <a:solidFill>
                  <a:srgbClr val="000000"/>
                </a:solidFill>
                <a:latin typeface="Arial"/>
                <a:ea typeface="Arial"/>
                <a:cs typeface="Arial"/>
                <a:sym typeface="Arial"/>
              </a:rPr>
              <a:t>Hydro operators provide many recreation facilities at their hydropower projects including boat landings, swimming beaches, restrooms, picnic areas, fishing piers, hiking and nature trails, canoe portages, and parking facilities. </a:t>
            </a:r>
            <a:r>
              <a:rPr lang="en" sz="1400" baseline="30000">
                <a:solidFill>
                  <a:srgbClr val="000000"/>
                </a:solidFill>
                <a:latin typeface="Arial"/>
                <a:ea typeface="Arial"/>
                <a:cs typeface="Arial"/>
                <a:sym typeface="Arial"/>
              </a:rPr>
              <a:t>(3)</a:t>
            </a:r>
            <a:endParaRPr sz="1400">
              <a:solidFill>
                <a:srgbClr val="000000"/>
              </a:solidFill>
              <a:latin typeface="Calibri"/>
              <a:ea typeface="Calibri"/>
              <a:cs typeface="Calibri"/>
              <a:sym typeface="Calibri"/>
            </a:endParaRPr>
          </a:p>
          <a:p>
            <a:pPr marL="228600" lvl="0" indent="-229870" algn="l" rtl="0">
              <a:spcBef>
                <a:spcPts val="800"/>
              </a:spcBef>
              <a:spcAft>
                <a:spcPts val="0"/>
              </a:spcAft>
              <a:buSzPct val="85714"/>
              <a:buChar char="◼"/>
            </a:pPr>
            <a:r>
              <a:rPr lang="en" sz="1400">
                <a:solidFill>
                  <a:srgbClr val="000000"/>
                </a:solidFill>
                <a:latin typeface="Arial"/>
                <a:ea typeface="Arial"/>
                <a:cs typeface="Arial"/>
                <a:sym typeface="Arial"/>
              </a:rPr>
              <a:t>Hydropower reservoirs contribute to local economies. A study of one medium-sized hydropower project in Wisconsin showed that the </a:t>
            </a:r>
            <a:r>
              <a:rPr lang="en" sz="1400">
                <a:solidFill>
                  <a:srgbClr val="000000"/>
                </a:solidFill>
                <a:highlight>
                  <a:srgbClr val="66FF33"/>
                </a:highlight>
                <a:latin typeface="Arial"/>
                <a:ea typeface="Arial"/>
                <a:cs typeface="Arial"/>
                <a:sym typeface="Arial"/>
              </a:rPr>
              <a:t>recreational value to residents and visitors exceeded $6.5 million annually</a:t>
            </a:r>
            <a:endParaRPr>
              <a:highlight>
                <a:srgbClr val="66FF33"/>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435894" y="526617"/>
            <a:ext cx="8272212" cy="76035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chemeClr val="lt1"/>
              </a:buClr>
              <a:buSzPts val="2100"/>
              <a:buFont typeface="Gill Sans"/>
              <a:buNone/>
            </a:pPr>
            <a:r>
              <a:rPr lang="en"/>
              <a:t>			     	</a:t>
            </a:r>
            <a:r>
              <a:rPr lang="en" sz="3300"/>
              <a:t>ADDITIONAL EXAMPLES</a:t>
            </a:r>
            <a:endParaRPr/>
          </a:p>
        </p:txBody>
      </p:sp>
      <p:sp>
        <p:nvSpPr>
          <p:cNvPr id="227" name="Google Shape;227;p37"/>
          <p:cNvSpPr txBox="1">
            <a:spLocks noGrp="1"/>
          </p:cNvSpPr>
          <p:nvPr>
            <p:ph type="body" idx="1"/>
          </p:nvPr>
        </p:nvSpPr>
        <p:spPr>
          <a:xfrm>
            <a:off x="124692" y="1635372"/>
            <a:ext cx="8583414" cy="3508128"/>
          </a:xfrm>
          <a:prstGeom prst="rect">
            <a:avLst/>
          </a:prstGeom>
          <a:noFill/>
          <a:ln>
            <a:noFill/>
          </a:ln>
        </p:spPr>
        <p:txBody>
          <a:bodyPr spcFirstLastPara="1" wrap="square" lIns="68575" tIns="34275" rIns="68575" bIns="34275" anchor="ctr" anchorCtr="0">
            <a:normAutofit fontScale="77500" lnSpcReduction="20000"/>
          </a:bodyPr>
          <a:lstStyle/>
          <a:p>
            <a:pPr marL="254000" marR="0" lvl="0" indent="-253682" algn="l" rtl="0">
              <a:spcBef>
                <a:spcPts val="0"/>
              </a:spcBef>
              <a:spcAft>
                <a:spcPts val="0"/>
              </a:spcAft>
              <a:buSzPct val="90000"/>
              <a:buFont typeface="Arial"/>
              <a:buChar char="•"/>
            </a:pPr>
            <a:r>
              <a:rPr lang="en" sz="2000">
                <a:solidFill>
                  <a:srgbClr val="000000"/>
                </a:solidFill>
                <a:latin typeface="Arial"/>
                <a:ea typeface="Arial"/>
                <a:cs typeface="Arial"/>
                <a:sym typeface="Arial"/>
              </a:rPr>
              <a:t>The Colorado River Basin has one of the most serious water supply problems in the U.S.</a:t>
            </a:r>
            <a:endParaRPr/>
          </a:p>
          <a:p>
            <a:pPr marL="254000" marR="0" lvl="0" indent="-165100" algn="l" rtl="0">
              <a:spcBef>
                <a:spcPts val="0"/>
              </a:spcBef>
              <a:spcAft>
                <a:spcPts val="0"/>
              </a:spcAft>
              <a:buSzPct val="90000"/>
              <a:buFont typeface="Arial"/>
              <a:buNone/>
            </a:pPr>
            <a:endParaRPr sz="2000">
              <a:latin typeface="Arial"/>
              <a:ea typeface="Arial"/>
              <a:cs typeface="Arial"/>
              <a:sym typeface="Arial"/>
            </a:endParaRPr>
          </a:p>
          <a:p>
            <a:pPr marL="558800" marR="0" lvl="1" indent="-220503" algn="l" rtl="0">
              <a:spcBef>
                <a:spcPts val="0"/>
              </a:spcBef>
              <a:spcAft>
                <a:spcPts val="0"/>
              </a:spcAft>
              <a:buSzPct val="90476"/>
              <a:buFont typeface="Courier New"/>
              <a:buChar char="o"/>
            </a:pPr>
            <a:r>
              <a:rPr lang="en" sz="2100">
                <a:solidFill>
                  <a:srgbClr val="000000"/>
                </a:solidFill>
                <a:latin typeface="Arial"/>
                <a:ea typeface="Arial"/>
                <a:cs typeface="Arial"/>
                <a:sym typeface="Arial"/>
              </a:rPr>
              <a:t>Colorado River system provides water for more than 30 million people</a:t>
            </a:r>
            <a:endParaRPr sz="2100">
              <a:latin typeface="Arial"/>
              <a:ea typeface="Arial"/>
              <a:cs typeface="Arial"/>
              <a:sym typeface="Arial"/>
            </a:endParaRPr>
          </a:p>
          <a:p>
            <a:pPr marL="863600" marR="0" lvl="2" indent="-182403" algn="l" rtl="0">
              <a:spcBef>
                <a:spcPts val="0"/>
              </a:spcBef>
              <a:spcAft>
                <a:spcPts val="0"/>
              </a:spcAft>
              <a:buSzPct val="90476"/>
              <a:buFont typeface="Arial"/>
              <a:buChar char="•"/>
            </a:pPr>
            <a:r>
              <a:rPr lang="en" sz="2100">
                <a:solidFill>
                  <a:srgbClr val="000000"/>
                </a:solidFill>
                <a:latin typeface="Arial"/>
                <a:ea typeface="Arial"/>
                <a:cs typeface="Arial"/>
                <a:sym typeface="Arial"/>
              </a:rPr>
              <a:t>It irrigates 1.4 million acres of farmland</a:t>
            </a:r>
            <a:endParaRPr sz="2100">
              <a:latin typeface="Arial"/>
              <a:ea typeface="Arial"/>
              <a:cs typeface="Arial"/>
              <a:sym typeface="Arial"/>
            </a:endParaRPr>
          </a:p>
          <a:p>
            <a:pPr marL="863600" marR="0" lvl="2" indent="-182403" algn="l" rtl="0">
              <a:spcBef>
                <a:spcPts val="0"/>
              </a:spcBef>
              <a:spcAft>
                <a:spcPts val="0"/>
              </a:spcAft>
              <a:buSzPct val="90476"/>
              <a:buFont typeface="Arial"/>
              <a:buChar char="•"/>
            </a:pPr>
            <a:r>
              <a:rPr lang="en" sz="2100">
                <a:solidFill>
                  <a:srgbClr val="000000"/>
                </a:solidFill>
                <a:latin typeface="Arial"/>
                <a:ea typeface="Arial"/>
                <a:cs typeface="Arial"/>
                <a:sym typeface="Arial"/>
              </a:rPr>
              <a:t>Has 49 dams, 11 of which produce electricity.</a:t>
            </a:r>
            <a:endParaRPr/>
          </a:p>
          <a:p>
            <a:pPr marL="863600" marR="0" lvl="2" indent="-88900" algn="l" rtl="0">
              <a:spcBef>
                <a:spcPts val="0"/>
              </a:spcBef>
              <a:spcAft>
                <a:spcPts val="0"/>
              </a:spcAft>
              <a:buSzPct val="90476"/>
              <a:buFont typeface="Arial"/>
              <a:buNone/>
            </a:pPr>
            <a:endParaRPr sz="2100">
              <a:solidFill>
                <a:srgbClr val="000000"/>
              </a:solidFill>
              <a:latin typeface="Arial"/>
              <a:ea typeface="Arial"/>
              <a:cs typeface="Arial"/>
              <a:sym typeface="Arial"/>
            </a:endParaRPr>
          </a:p>
          <a:p>
            <a:pPr marL="685800" marR="0" lvl="2" indent="0" algn="l" rtl="0">
              <a:spcBef>
                <a:spcPts val="0"/>
              </a:spcBef>
              <a:spcAft>
                <a:spcPts val="0"/>
              </a:spcAft>
              <a:buSzPct val="90476"/>
              <a:buNone/>
            </a:pPr>
            <a:r>
              <a:rPr lang="en" sz="2100">
                <a:solidFill>
                  <a:srgbClr val="000000"/>
                </a:solidFill>
                <a:latin typeface="Arial"/>
                <a:ea typeface="Arial"/>
                <a:cs typeface="Arial"/>
                <a:sym typeface="Arial"/>
              </a:rPr>
              <a:t>Niagara Falls</a:t>
            </a:r>
            <a:endParaRPr/>
          </a:p>
          <a:p>
            <a:pPr marL="685800" marR="0" lvl="2" indent="0" algn="l" rtl="0">
              <a:spcBef>
                <a:spcPts val="0"/>
              </a:spcBef>
              <a:spcAft>
                <a:spcPts val="0"/>
              </a:spcAft>
              <a:buSzPct val="90476"/>
              <a:buNone/>
            </a:pPr>
            <a:endParaRPr sz="2100">
              <a:solidFill>
                <a:srgbClr val="000000"/>
              </a:solidFill>
              <a:latin typeface="Arial"/>
              <a:ea typeface="Arial"/>
              <a:cs typeface="Arial"/>
              <a:sym typeface="Arial"/>
            </a:endParaRPr>
          </a:p>
          <a:p>
            <a:pPr marL="863600" marR="0" lvl="2" indent="-182403" algn="l" rtl="0">
              <a:spcBef>
                <a:spcPts val="0"/>
              </a:spcBef>
              <a:spcAft>
                <a:spcPts val="0"/>
              </a:spcAft>
              <a:buSzPct val="90476"/>
              <a:buFont typeface="Arial"/>
              <a:buChar char="•"/>
            </a:pPr>
            <a:r>
              <a:rPr lang="en" sz="2100" i="0">
                <a:solidFill>
                  <a:srgbClr val="FF0000"/>
                </a:solidFill>
                <a:latin typeface="Arial"/>
                <a:ea typeface="Arial"/>
                <a:cs typeface="Arial"/>
                <a:sym typeface="Arial"/>
              </a:rPr>
              <a:t>It's New York State's biggest electricity producer, providing up to 2.6 million kilowatts of clean electricity. </a:t>
            </a:r>
            <a:r>
              <a:rPr lang="en" sz="2100" b="0" i="0">
                <a:solidFill>
                  <a:srgbClr val="202124"/>
                </a:solidFill>
                <a:latin typeface="Arial"/>
                <a:ea typeface="Arial"/>
                <a:cs typeface="Arial"/>
                <a:sym typeface="Arial"/>
              </a:rPr>
              <a:t>That clean energy is generated by two facilities, the Robert Moses Niagara Power Plant and the Lewiston Pump Generating Plant, with a combined 25 turbines spun by 748,000 gallons of water per second.</a:t>
            </a:r>
            <a:endParaRPr/>
          </a:p>
          <a:p>
            <a:pPr marL="863600" marR="0" lvl="2" indent="-88900" algn="l" rtl="0">
              <a:spcBef>
                <a:spcPts val="0"/>
              </a:spcBef>
              <a:spcAft>
                <a:spcPts val="0"/>
              </a:spcAft>
              <a:buSzPct val="90476"/>
              <a:buFont typeface="Arial"/>
              <a:buNone/>
            </a:pPr>
            <a:endParaRPr sz="2100" b="0" i="0">
              <a:solidFill>
                <a:srgbClr val="202124"/>
              </a:solidFill>
              <a:latin typeface="Roboto"/>
              <a:ea typeface="Roboto"/>
              <a:cs typeface="Roboto"/>
              <a:sym typeface="Roboto"/>
            </a:endParaRPr>
          </a:p>
          <a:p>
            <a:pPr marL="863600" marR="0" lvl="2" indent="-182403" algn="l" rtl="0">
              <a:spcBef>
                <a:spcPts val="0"/>
              </a:spcBef>
              <a:spcAft>
                <a:spcPts val="0"/>
              </a:spcAft>
              <a:buSzPct val="90476"/>
              <a:buFont typeface="Arial"/>
              <a:buChar char="•"/>
            </a:pPr>
            <a:r>
              <a:rPr lang="en" sz="2100" b="0" i="0">
                <a:solidFill>
                  <a:srgbClr val="202124"/>
                </a:solidFill>
                <a:latin typeface="Roboto"/>
                <a:ea typeface="Roboto"/>
                <a:cs typeface="Roboto"/>
                <a:sym typeface="Roboto"/>
              </a:rPr>
              <a:t>The amount of electricity the power plants at Niagara Falls have the capacity to output is close to 4.9 million kilowatts. That's enough to power 3.8 millions homes. On the US side, plants have a capacity of roughly 2.7 million Kilowatts, while the Canadian side's combined capacity is close to 2.2 million kilowatts.</a:t>
            </a:r>
            <a:endParaRPr sz="2100">
              <a:solidFill>
                <a:srgbClr val="000000"/>
              </a:solidFill>
              <a:latin typeface="Arial"/>
              <a:ea typeface="Arial"/>
              <a:cs typeface="Arial"/>
              <a:sym typeface="Arial"/>
            </a:endParaRPr>
          </a:p>
          <a:p>
            <a:pPr marL="863600" marR="0" lvl="2" indent="-101600" algn="l" rtl="0">
              <a:spcBef>
                <a:spcPts val="0"/>
              </a:spcBef>
              <a:spcAft>
                <a:spcPts val="0"/>
              </a:spcAft>
              <a:buSzPct val="94444"/>
              <a:buFont typeface="Arial"/>
              <a:buNone/>
            </a:pPr>
            <a:endParaRPr sz="1800">
              <a:latin typeface="Arial"/>
              <a:ea typeface="Arial"/>
              <a:cs typeface="Arial"/>
              <a:sym typeface="Arial"/>
            </a:endParaRPr>
          </a:p>
          <a:p>
            <a:pPr marL="228600" lvl="0" indent="-165100" algn="l" rtl="0">
              <a:spcBef>
                <a:spcPts val="200"/>
              </a:spcBef>
              <a:spcAft>
                <a:spcPts val="0"/>
              </a:spcAft>
              <a:buSzPct val="85714"/>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435894" y="526617"/>
            <a:ext cx="8272212" cy="76035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rgbClr val="FFC000"/>
              </a:buClr>
              <a:buSzPts val="2400"/>
              <a:buFont typeface="Times New Roman"/>
              <a:buNone/>
            </a:pPr>
            <a:r>
              <a:rPr lang="en" sz="2400">
                <a:solidFill>
                  <a:srgbClr val="FFC000"/>
                </a:solidFill>
                <a:latin typeface="Times New Roman"/>
                <a:ea typeface="Times New Roman"/>
                <a:cs typeface="Times New Roman"/>
                <a:sym typeface="Times New Roman"/>
              </a:rPr>
              <a:t>			HOW AN ELECTRIC GENERATOR WORKS</a:t>
            </a:r>
            <a:br>
              <a:rPr lang="en" sz="2400">
                <a:solidFill>
                  <a:srgbClr val="FFC000"/>
                </a:solidFill>
                <a:latin typeface="Times New Roman"/>
                <a:ea typeface="Times New Roman"/>
                <a:cs typeface="Times New Roman"/>
                <a:sym typeface="Times New Roman"/>
              </a:rPr>
            </a:br>
            <a:endParaRPr sz="2400">
              <a:solidFill>
                <a:srgbClr val="FFC000"/>
              </a:solidFill>
            </a:endParaRPr>
          </a:p>
        </p:txBody>
      </p:sp>
      <p:sp>
        <p:nvSpPr>
          <p:cNvPr id="233" name="Google Shape;233;p38"/>
          <p:cNvSpPr txBox="1">
            <a:spLocks noGrp="1"/>
          </p:cNvSpPr>
          <p:nvPr>
            <p:ph type="body" idx="1"/>
          </p:nvPr>
        </p:nvSpPr>
        <p:spPr>
          <a:xfrm>
            <a:off x="435894" y="1384069"/>
            <a:ext cx="8272211" cy="3584864"/>
          </a:xfrm>
          <a:prstGeom prst="rect">
            <a:avLst/>
          </a:prstGeom>
          <a:noFill/>
          <a:ln>
            <a:noFill/>
          </a:ln>
        </p:spPr>
        <p:txBody>
          <a:bodyPr spcFirstLastPara="1" wrap="square" lIns="68575" tIns="34275" rIns="68575" bIns="34275" anchor="ctr" anchorCtr="0">
            <a:noAutofit/>
          </a:bodyPr>
          <a:lstStyle/>
          <a:p>
            <a:pPr marL="0" marR="0" lvl="0" indent="0" algn="l" rtl="0">
              <a:lnSpc>
                <a:spcPct val="67500"/>
              </a:lnSpc>
              <a:spcBef>
                <a:spcPts val="0"/>
              </a:spcBef>
              <a:spcAft>
                <a:spcPts val="0"/>
              </a:spcAft>
              <a:buSzPts val="1400"/>
              <a:buNone/>
            </a:pPr>
            <a:r>
              <a:rPr lang="en" sz="1500">
                <a:solidFill>
                  <a:srgbClr val="3D3D3D"/>
                </a:solidFill>
                <a:latin typeface="Arial"/>
                <a:ea typeface="Arial"/>
                <a:cs typeface="Arial"/>
                <a:sym typeface="Arial"/>
              </a:rPr>
              <a:t>An </a:t>
            </a:r>
            <a:r>
              <a:rPr lang="en" sz="1500" b="1">
                <a:solidFill>
                  <a:srgbClr val="3D3D3D"/>
                </a:solidFill>
                <a:latin typeface="Arial"/>
                <a:ea typeface="Arial"/>
                <a:cs typeface="Arial"/>
                <a:sym typeface="Arial"/>
              </a:rPr>
              <a:t>electric generator</a:t>
            </a:r>
            <a:r>
              <a:rPr lang="en" sz="1500">
                <a:solidFill>
                  <a:srgbClr val="3D3D3D"/>
                </a:solidFill>
                <a:latin typeface="Arial"/>
                <a:ea typeface="Arial"/>
                <a:cs typeface="Arial"/>
                <a:sym typeface="Arial"/>
              </a:rPr>
              <a:t> is a device used to convert mechanical energy into electrical energy.</a:t>
            </a:r>
            <a:endParaRPr/>
          </a:p>
          <a:p>
            <a:pPr marL="0" marR="0" lvl="0" indent="0" algn="l" rtl="0">
              <a:lnSpc>
                <a:spcPct val="48214"/>
              </a:lnSpc>
              <a:spcBef>
                <a:spcPts val="0"/>
              </a:spcBef>
              <a:spcAft>
                <a:spcPts val="0"/>
              </a:spcAft>
              <a:buSzPts val="1900"/>
              <a:buNone/>
            </a:pPr>
            <a:endParaRPr sz="2100">
              <a:latin typeface="Times New Roman"/>
              <a:ea typeface="Times New Roman"/>
              <a:cs typeface="Times New Roman"/>
              <a:sym typeface="Times New Roman"/>
            </a:endParaRPr>
          </a:p>
          <a:p>
            <a:pPr marL="228600" lvl="0" indent="-234950" algn="l" rtl="0">
              <a:spcBef>
                <a:spcPts val="400"/>
              </a:spcBef>
              <a:spcAft>
                <a:spcPts val="0"/>
              </a:spcAft>
              <a:buSzPts val="1700"/>
              <a:buChar char="◼"/>
            </a:pPr>
            <a:r>
              <a:rPr lang="en" sz="1800">
                <a:solidFill>
                  <a:srgbClr val="3D3D3D"/>
                </a:solidFill>
                <a:latin typeface="Arial"/>
                <a:ea typeface="Arial"/>
                <a:cs typeface="Arial"/>
                <a:sym typeface="Arial"/>
              </a:rPr>
              <a:t>The generator is based on the principle of "electromagnetic induction" discovered in 1831 by Michael Faraday, a British scientist. Faraday discovered that if an electric conductor, like a copper wire, is moved through a magnetic field, electric current will flow (be induced) in the conductor. So the mechanical energy of the moving wire is converted into the electric energy of the current that flows in the wire. As Faraday learned, moving the wire through the magnetic field causes electric current to flow in the wire In a hydroelectric plant, the generator is connected to transmission lines that deliver the electricity to your home or business.</a:t>
            </a:r>
            <a:endParaRPr sz="1800">
              <a:latin typeface="Times New Roman"/>
              <a:ea typeface="Times New Roman"/>
              <a:cs typeface="Times New Roman"/>
              <a:sym typeface="Times New Roman"/>
            </a:endParaRPr>
          </a:p>
          <a:p>
            <a:pPr marL="228600" lvl="0" indent="-101600" algn="l" rtl="0">
              <a:spcBef>
                <a:spcPts val="900"/>
              </a:spcBef>
              <a:spcAft>
                <a:spcPts val="0"/>
              </a:spcAft>
              <a:buSzPts val="1900"/>
              <a:buNone/>
            </a:pPr>
            <a:endParaRPr sz="2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435895" y="547244"/>
            <a:ext cx="8272212" cy="741249"/>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rgbClr val="FFC000"/>
              </a:buClr>
              <a:buSzPts val="2100"/>
              <a:buFont typeface="Arial"/>
              <a:buNone/>
            </a:pPr>
            <a:r>
              <a:rPr lang="en">
                <a:solidFill>
                  <a:srgbClr val="FFC000"/>
                </a:solidFill>
                <a:latin typeface="Arial"/>
                <a:ea typeface="Arial"/>
                <a:cs typeface="Arial"/>
                <a:sym typeface="Arial"/>
              </a:rPr>
              <a:t>THE ACTUAL GENERATORS IN HYDROELECTRIC POWER PLANTS</a:t>
            </a:r>
            <a:endParaRPr>
              <a:solidFill>
                <a:srgbClr val="FFC000"/>
              </a:solidFill>
            </a:endParaRPr>
          </a:p>
        </p:txBody>
      </p:sp>
      <p:pic>
        <p:nvPicPr>
          <p:cNvPr id="239" name="Google Shape;239;p39"/>
          <p:cNvPicPr preferRelativeResize="0">
            <a:picLocks noGrp="1"/>
          </p:cNvPicPr>
          <p:nvPr>
            <p:ph type="body" idx="2"/>
          </p:nvPr>
        </p:nvPicPr>
        <p:blipFill rotWithShape="1">
          <a:blip r:embed="rId3">
            <a:alphaModFix/>
          </a:blip>
          <a:srcRect/>
          <a:stretch/>
        </p:blipFill>
        <p:spPr>
          <a:xfrm>
            <a:off x="4825538" y="2104921"/>
            <a:ext cx="4114799" cy="2558519"/>
          </a:xfrm>
          <a:prstGeom prst="rect">
            <a:avLst/>
          </a:prstGeom>
          <a:noFill/>
          <a:ln>
            <a:noFill/>
          </a:ln>
        </p:spPr>
      </p:pic>
      <p:pic>
        <p:nvPicPr>
          <p:cNvPr id="240" name="Google Shape;240;p39"/>
          <p:cNvPicPr preferRelativeResize="0">
            <a:picLocks noGrp="1"/>
          </p:cNvPicPr>
          <p:nvPr>
            <p:ph type="body" idx="1"/>
          </p:nvPr>
        </p:nvPicPr>
        <p:blipFill rotWithShape="1">
          <a:blip r:embed="rId4">
            <a:alphaModFix/>
          </a:blip>
          <a:srcRect/>
          <a:stretch/>
        </p:blipFill>
        <p:spPr>
          <a:xfrm>
            <a:off x="286789" y="2100858"/>
            <a:ext cx="4285211" cy="26062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40"/>
          <p:cNvPicPr preferRelativeResize="0">
            <a:picLocks noGrp="1"/>
          </p:cNvPicPr>
          <p:nvPr>
            <p:ph type="pic" idx="2"/>
          </p:nvPr>
        </p:nvPicPr>
        <p:blipFill rotWithShape="1">
          <a:blip r:embed="rId3">
            <a:alphaModFix/>
          </a:blip>
          <a:srcRect t="6857" b="18142"/>
          <a:stretch/>
        </p:blipFill>
        <p:spPr>
          <a:xfrm>
            <a:off x="15" y="8"/>
            <a:ext cx="9143985" cy="51434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435894" y="526617"/>
            <a:ext cx="8272212" cy="76035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chemeClr val="lt1"/>
              </a:buClr>
              <a:buSzPts val="2100"/>
              <a:buFont typeface="Gill Sans"/>
              <a:buNone/>
            </a:pPr>
            <a:r>
              <a:rPr lang="en"/>
              <a:t>								</a:t>
            </a:r>
            <a:r>
              <a:rPr lang="en" sz="3600" b="1" i="1">
                <a:latin typeface="Libre Baskerville"/>
                <a:ea typeface="Libre Baskerville"/>
                <a:cs typeface="Libre Baskerville"/>
                <a:sym typeface="Libre Baskerville"/>
              </a:rPr>
              <a:t>RATIONALE</a:t>
            </a:r>
            <a:endParaRPr/>
          </a:p>
        </p:txBody>
      </p:sp>
      <p:sp>
        <p:nvSpPr>
          <p:cNvPr id="156" name="Google Shape;156;p26"/>
          <p:cNvSpPr txBox="1">
            <a:spLocks noGrp="1"/>
          </p:cNvSpPr>
          <p:nvPr>
            <p:ph type="body" idx="1"/>
          </p:nvPr>
        </p:nvSpPr>
        <p:spPr>
          <a:xfrm>
            <a:off x="435894" y="1635372"/>
            <a:ext cx="8272211" cy="2758727"/>
          </a:xfrm>
          <a:prstGeom prst="rect">
            <a:avLst/>
          </a:prstGeom>
          <a:noFill/>
          <a:ln>
            <a:noFill/>
          </a:ln>
        </p:spPr>
        <p:txBody>
          <a:bodyPr spcFirstLastPara="1" wrap="square" lIns="68575" tIns="34275" rIns="68575" bIns="34275" anchor="ctr" anchorCtr="0">
            <a:normAutofit/>
          </a:bodyPr>
          <a:lstStyle/>
          <a:p>
            <a:pPr marL="228600" lvl="0" indent="-228600" algn="l" rtl="0">
              <a:spcBef>
                <a:spcPts val="0"/>
              </a:spcBef>
              <a:spcAft>
                <a:spcPts val="0"/>
              </a:spcAft>
              <a:buSzPts val="2200"/>
              <a:buChar char="◼"/>
            </a:pPr>
            <a:r>
              <a:rPr lang="en" sz="2400" b="0" i="0">
                <a:solidFill>
                  <a:srgbClr val="4D5156"/>
                </a:solidFill>
                <a:latin typeface="Arial"/>
                <a:ea typeface="Arial"/>
                <a:cs typeface="Arial"/>
                <a:sym typeface="Arial"/>
              </a:rPr>
              <a:t>This </a:t>
            </a:r>
            <a:r>
              <a:rPr lang="en" sz="2400">
                <a:solidFill>
                  <a:srgbClr val="4D5156"/>
                </a:solidFill>
                <a:latin typeface="Arial"/>
                <a:ea typeface="Arial"/>
                <a:cs typeface="Arial"/>
                <a:sym typeface="Arial"/>
              </a:rPr>
              <a:t>cross-curriculum project</a:t>
            </a:r>
            <a:r>
              <a:rPr lang="en" sz="2400" b="0" i="0">
                <a:solidFill>
                  <a:srgbClr val="4D5156"/>
                </a:solidFill>
                <a:latin typeface="Arial"/>
                <a:ea typeface="Arial"/>
                <a:cs typeface="Arial"/>
                <a:sym typeface="Arial"/>
              </a:rPr>
              <a:t> is designed to </a:t>
            </a:r>
            <a:r>
              <a:rPr lang="en" sz="2400" b="1" i="0">
                <a:solidFill>
                  <a:srgbClr val="5F6368"/>
                </a:solidFill>
                <a:latin typeface="Arial"/>
                <a:ea typeface="Arial"/>
                <a:cs typeface="Arial"/>
                <a:sym typeface="Arial"/>
              </a:rPr>
              <a:t>help spur innovation and growth in the hydropower energy technologies industry and support workforce development</a:t>
            </a:r>
            <a:r>
              <a:rPr lang="en" sz="2400" b="0" i="0">
                <a:solidFill>
                  <a:srgbClr val="4D5156"/>
                </a:solidFill>
                <a:latin typeface="Arial"/>
                <a:ea typeface="Arial"/>
                <a:cs typeface="Arial"/>
                <a:sym typeface="Arial"/>
              </a:rPr>
              <a:t>.</a:t>
            </a:r>
            <a:endParaRPr sz="24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435895" y="547244"/>
            <a:ext cx="8272212" cy="741249"/>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chemeClr val="lt1"/>
              </a:buClr>
              <a:buSzPts val="3300"/>
              <a:buFont typeface="Gill Sans"/>
              <a:buNone/>
            </a:pPr>
            <a:r>
              <a:rPr lang="en" sz="3300"/>
              <a:t>									STANDARDS</a:t>
            </a:r>
            <a:endParaRPr/>
          </a:p>
        </p:txBody>
      </p:sp>
      <p:sp>
        <p:nvSpPr>
          <p:cNvPr id="162" name="Google Shape;162;p27"/>
          <p:cNvSpPr txBox="1">
            <a:spLocks noGrp="1"/>
          </p:cNvSpPr>
          <p:nvPr>
            <p:ph type="body" idx="1"/>
          </p:nvPr>
        </p:nvSpPr>
        <p:spPr>
          <a:xfrm>
            <a:off x="435895" y="1671002"/>
            <a:ext cx="4066793" cy="2724785"/>
          </a:xfrm>
          <a:prstGeom prst="rect">
            <a:avLst/>
          </a:prstGeom>
          <a:noFill/>
          <a:ln>
            <a:noFill/>
          </a:ln>
        </p:spPr>
        <p:txBody>
          <a:bodyPr spcFirstLastPara="1" wrap="square" lIns="68575" tIns="34275" rIns="68575" bIns="34275" anchor="ctr" anchorCtr="0">
            <a:normAutofit/>
          </a:bodyPr>
          <a:lstStyle/>
          <a:p>
            <a:pPr marL="0" marR="0" lvl="0" indent="0" algn="l" rtl="0">
              <a:lnSpc>
                <a:spcPct val="107000"/>
              </a:lnSpc>
              <a:spcBef>
                <a:spcPts val="0"/>
              </a:spcBef>
              <a:spcAft>
                <a:spcPts val="0"/>
              </a:spcAft>
              <a:buSzPts val="1400"/>
              <a:buNone/>
            </a:pPr>
            <a:r>
              <a:rPr lang="en" sz="1500">
                <a:solidFill>
                  <a:srgbClr val="00B050"/>
                </a:solidFill>
                <a:latin typeface="Times New Roman"/>
                <a:ea typeface="Times New Roman"/>
                <a:cs typeface="Times New Roman"/>
                <a:sym typeface="Times New Roman"/>
              </a:rPr>
              <a:t>AP Environmental Science </a:t>
            </a:r>
            <a:endParaRPr sz="1500">
              <a:latin typeface="Calibri"/>
              <a:ea typeface="Calibri"/>
              <a:cs typeface="Calibri"/>
              <a:sym typeface="Calibri"/>
            </a:endParaRPr>
          </a:p>
          <a:p>
            <a:pPr marL="0" marR="0" lvl="0" indent="0" algn="l" rtl="0">
              <a:lnSpc>
                <a:spcPct val="107000"/>
              </a:lnSpc>
              <a:spcBef>
                <a:spcPts val="0"/>
              </a:spcBef>
              <a:spcAft>
                <a:spcPts val="0"/>
              </a:spcAft>
              <a:buSzPts val="1400"/>
              <a:buChar char="◼"/>
            </a:pPr>
            <a:r>
              <a:rPr lang="en" sz="1500">
                <a:solidFill>
                  <a:srgbClr val="00B050"/>
                </a:solidFill>
                <a:latin typeface="Times New Roman"/>
                <a:ea typeface="Times New Roman"/>
                <a:cs typeface="Times New Roman"/>
                <a:sym typeface="Times New Roman"/>
              </a:rPr>
              <a:t>SEV4a The effects of human activities (fishing, water use, pollution, desalination,  waster water treatment) on natural resources (land, air, water, organisms).</a:t>
            </a:r>
            <a:endParaRPr/>
          </a:p>
          <a:p>
            <a:pPr marL="0" marR="0" lvl="0" indent="88900" algn="l" rtl="0">
              <a:lnSpc>
                <a:spcPct val="107000"/>
              </a:lnSpc>
              <a:spcBef>
                <a:spcPts val="0"/>
              </a:spcBef>
              <a:spcAft>
                <a:spcPts val="0"/>
              </a:spcAft>
              <a:buSzPts val="1400"/>
              <a:buNone/>
            </a:pPr>
            <a:endParaRPr sz="1500">
              <a:latin typeface="Calibri"/>
              <a:ea typeface="Calibri"/>
              <a:cs typeface="Calibri"/>
              <a:sym typeface="Calibri"/>
            </a:endParaRPr>
          </a:p>
          <a:p>
            <a:pPr marL="0" marR="0" lvl="0" indent="0" algn="l" rtl="0">
              <a:lnSpc>
                <a:spcPct val="107000"/>
              </a:lnSpc>
              <a:spcBef>
                <a:spcPts val="0"/>
              </a:spcBef>
              <a:spcAft>
                <a:spcPts val="0"/>
              </a:spcAft>
              <a:buSzPts val="1400"/>
              <a:buChar char="◼"/>
            </a:pPr>
            <a:r>
              <a:rPr lang="en" sz="1500">
                <a:solidFill>
                  <a:srgbClr val="00B050"/>
                </a:solidFill>
                <a:latin typeface="Calibri"/>
                <a:ea typeface="Calibri"/>
                <a:cs typeface="Calibri"/>
                <a:sym typeface="Calibri"/>
              </a:rPr>
              <a:t>SEV5c The ecological effects of human innovations (Agricultural, Industrial, Medical, and Technological Revolutions) on global ecosystems.</a:t>
            </a:r>
            <a:endParaRPr sz="1500">
              <a:latin typeface="Calibri"/>
              <a:ea typeface="Calibri"/>
              <a:cs typeface="Calibri"/>
              <a:sym typeface="Calibri"/>
            </a:endParaRPr>
          </a:p>
          <a:p>
            <a:pPr marL="228600" lvl="0" indent="-152400" algn="l" rtl="0">
              <a:spcBef>
                <a:spcPts val="900"/>
              </a:spcBef>
              <a:spcAft>
                <a:spcPts val="0"/>
              </a:spcAft>
              <a:buSzPts val="1200"/>
              <a:buNone/>
            </a:pPr>
            <a:endParaRPr/>
          </a:p>
        </p:txBody>
      </p:sp>
      <p:sp>
        <p:nvSpPr>
          <p:cNvPr id="163" name="Google Shape;163;p27"/>
          <p:cNvSpPr txBox="1">
            <a:spLocks noGrp="1"/>
          </p:cNvSpPr>
          <p:nvPr>
            <p:ph type="body" idx="2"/>
          </p:nvPr>
        </p:nvSpPr>
        <p:spPr>
          <a:xfrm>
            <a:off x="4572000" y="1608513"/>
            <a:ext cx="4136107" cy="341653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SzPts val="1200"/>
              <a:buNone/>
            </a:pPr>
            <a:r>
              <a:rPr lang="en" sz="1400">
                <a:latin typeface="Calibri"/>
                <a:ea typeface="Calibri"/>
                <a:cs typeface="Calibri"/>
                <a:sym typeface="Calibri"/>
              </a:rPr>
              <a:t>STEM-FE-10</a:t>
            </a:r>
            <a:endParaRPr/>
          </a:p>
          <a:p>
            <a:pPr marL="0" marR="0" lvl="0" indent="0" algn="l" rtl="0">
              <a:spcBef>
                <a:spcPts val="0"/>
              </a:spcBef>
              <a:spcAft>
                <a:spcPts val="0"/>
              </a:spcAft>
              <a:buSzPts val="1200"/>
              <a:buChar char="◼"/>
            </a:pPr>
            <a:r>
              <a:rPr lang="en" sz="1400">
                <a:latin typeface="Calibri"/>
                <a:ea typeface="Calibri"/>
                <a:cs typeface="Calibri"/>
                <a:sym typeface="Calibri"/>
              </a:rPr>
              <a:t>10.7 Analyze change as a result of data differences and changing environmental values.</a:t>
            </a:r>
            <a:endParaRPr/>
          </a:p>
          <a:p>
            <a:pPr marL="0" marR="0" lvl="0" indent="0" algn="l" rtl="0">
              <a:spcBef>
                <a:spcPts val="0"/>
              </a:spcBef>
              <a:spcAft>
                <a:spcPts val="0"/>
              </a:spcAft>
              <a:buSzPts val="1200"/>
              <a:buNone/>
            </a:pPr>
            <a:r>
              <a:rPr lang="en" sz="1400">
                <a:latin typeface="Calibri"/>
                <a:ea typeface="Calibri"/>
                <a:cs typeface="Calibri"/>
                <a:sym typeface="Calibri"/>
              </a:rPr>
              <a:t>10.9 Recognize the value of the reiterative process to improve data and to improve the design process.</a:t>
            </a:r>
            <a:endParaRPr/>
          </a:p>
          <a:p>
            <a:pPr marL="0" lvl="0" indent="0" algn="l" rtl="0">
              <a:spcBef>
                <a:spcPts val="0"/>
              </a:spcBef>
              <a:spcAft>
                <a:spcPts val="0"/>
              </a:spcAft>
              <a:buSzPts val="1200"/>
              <a:buChar char="◼"/>
            </a:pPr>
            <a:r>
              <a:rPr lang="en" sz="1400">
                <a:latin typeface="Calibri"/>
                <a:ea typeface="Calibri"/>
                <a:cs typeface="Calibri"/>
                <a:sym typeface="Calibri"/>
              </a:rPr>
              <a:t>STEM–FE-11</a:t>
            </a:r>
            <a:endParaRPr/>
          </a:p>
          <a:p>
            <a:pPr marL="0" marR="0" lvl="0" indent="0" algn="l" rtl="0">
              <a:spcBef>
                <a:spcPts val="0"/>
              </a:spcBef>
              <a:spcAft>
                <a:spcPts val="0"/>
              </a:spcAft>
              <a:buSzPts val="1200"/>
              <a:buChar char="◼"/>
            </a:pPr>
            <a:r>
              <a:rPr lang="en" sz="1400">
                <a:latin typeface="Calibri"/>
                <a:ea typeface="Calibri"/>
                <a:cs typeface="Calibri"/>
                <a:sym typeface="Calibri"/>
              </a:rPr>
              <a:t>11.2 Use the protocols in science and mathematics to integrate solutions related to technical, electronic, or engineering activities using the content and concepts related to the situation or problems.</a:t>
            </a:r>
            <a:endParaRPr/>
          </a:p>
          <a:p>
            <a:pPr marL="0" marR="0" lvl="0" indent="0" algn="l" rtl="0">
              <a:spcBef>
                <a:spcPts val="0"/>
              </a:spcBef>
              <a:spcAft>
                <a:spcPts val="0"/>
              </a:spcAft>
              <a:buSzPts val="1200"/>
              <a:buChar char="◼"/>
            </a:pPr>
            <a:r>
              <a:rPr lang="en" sz="1400">
                <a:latin typeface="Calibri"/>
                <a:ea typeface="Calibri"/>
                <a:cs typeface="Calibri"/>
                <a:sym typeface="Calibri"/>
              </a:rPr>
              <a:t>11.4 Communicate and collaborate with others on inquiry or resolution of issues/problems in the global community.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435895" y="547244"/>
            <a:ext cx="8272212" cy="741249"/>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chemeClr val="lt1"/>
              </a:buClr>
              <a:buSzPts val="2100"/>
              <a:buFont typeface="Gill Sans"/>
              <a:buNone/>
            </a:pPr>
            <a:r>
              <a:rPr lang="en"/>
              <a:t>HOW MUCH EMISSION OF CARBON DIOXIDE IN THE ATMOSPHERE</a:t>
            </a:r>
            <a:endParaRPr/>
          </a:p>
        </p:txBody>
      </p:sp>
      <p:sp>
        <p:nvSpPr>
          <p:cNvPr id="169" name="Google Shape;169;p28"/>
          <p:cNvSpPr txBox="1">
            <a:spLocks noGrp="1"/>
          </p:cNvSpPr>
          <p:nvPr>
            <p:ph type="body" idx="1"/>
          </p:nvPr>
        </p:nvSpPr>
        <p:spPr>
          <a:xfrm>
            <a:off x="435895" y="1671002"/>
            <a:ext cx="4066793" cy="2724785"/>
          </a:xfrm>
          <a:prstGeom prst="rect">
            <a:avLst/>
          </a:prstGeom>
          <a:noFill/>
          <a:ln>
            <a:noFill/>
          </a:ln>
        </p:spPr>
        <p:txBody>
          <a:bodyPr spcFirstLastPara="1" wrap="square" lIns="68575" tIns="34275" rIns="68575" bIns="34275" anchor="ctr" anchorCtr="0">
            <a:normAutofit/>
          </a:bodyPr>
          <a:lstStyle/>
          <a:p>
            <a:pPr marL="228600" lvl="0" indent="-228600" algn="l" rtl="0">
              <a:spcBef>
                <a:spcPts val="0"/>
              </a:spcBef>
              <a:spcAft>
                <a:spcPts val="0"/>
              </a:spcAft>
              <a:buSzPts val="1200"/>
              <a:buChar char="◼"/>
            </a:pPr>
            <a:r>
              <a:rPr lang="en" b="0" i="0">
                <a:solidFill>
                  <a:srgbClr val="202124"/>
                </a:solidFill>
                <a:latin typeface="Roboto"/>
                <a:ea typeface="Roboto"/>
                <a:cs typeface="Roboto"/>
                <a:sym typeface="Roboto"/>
              </a:rPr>
              <a:t>Worldwide emissions of carbon dioxide (CO</a:t>
            </a:r>
            <a:r>
              <a:rPr lang="en" b="0" i="0" baseline="-25000">
                <a:solidFill>
                  <a:srgbClr val="202124"/>
                </a:solidFill>
                <a:latin typeface="Roboto"/>
                <a:ea typeface="Roboto"/>
                <a:cs typeface="Roboto"/>
                <a:sym typeface="Roboto"/>
              </a:rPr>
              <a:t>2</a:t>
            </a:r>
            <a:r>
              <a:rPr lang="en" b="0" i="0">
                <a:solidFill>
                  <a:srgbClr val="202124"/>
                </a:solidFill>
                <a:latin typeface="Roboto"/>
                <a:ea typeface="Roboto"/>
                <a:cs typeface="Roboto"/>
                <a:sym typeface="Roboto"/>
              </a:rPr>
              <a:t>) </a:t>
            </a:r>
            <a:r>
              <a:rPr lang="en" b="0" i="0">
                <a:solidFill>
                  <a:srgbClr val="202124"/>
                </a:solidFill>
                <a:highlight>
                  <a:srgbClr val="FFFF00"/>
                </a:highlight>
                <a:latin typeface="Roboto"/>
                <a:ea typeface="Roboto"/>
                <a:cs typeface="Roboto"/>
                <a:sym typeface="Roboto"/>
              </a:rPr>
              <a:t>from burning fossil fuels total about </a:t>
            </a:r>
            <a:r>
              <a:rPr lang="en" b="1" i="0">
                <a:solidFill>
                  <a:srgbClr val="202124"/>
                </a:solidFill>
                <a:highlight>
                  <a:srgbClr val="FFFF00"/>
                </a:highlight>
                <a:latin typeface="Roboto"/>
                <a:ea typeface="Roboto"/>
                <a:cs typeface="Roboto"/>
                <a:sym typeface="Roboto"/>
              </a:rPr>
              <a:t>34 billion tonnes </a:t>
            </a:r>
            <a:r>
              <a:rPr lang="en" b="1" i="0">
                <a:solidFill>
                  <a:srgbClr val="202124"/>
                </a:solidFill>
                <a:latin typeface="Roboto"/>
                <a:ea typeface="Roboto"/>
                <a:cs typeface="Roboto"/>
                <a:sym typeface="Roboto"/>
              </a:rPr>
              <a:t>(Gt) per year</a:t>
            </a:r>
            <a:r>
              <a:rPr lang="en" b="0" i="0">
                <a:solidFill>
                  <a:srgbClr val="202124"/>
                </a:solidFill>
                <a:latin typeface="Roboto"/>
                <a:ea typeface="Roboto"/>
                <a:cs typeface="Roboto"/>
                <a:sym typeface="Roboto"/>
              </a:rPr>
              <a:t>. About 45% of this is from coal, about 35% from oil and about 20% from gas. The impacts of electricity generation go beyond the emission of CO</a:t>
            </a:r>
            <a:r>
              <a:rPr lang="en" b="0" i="0" baseline="-25000">
                <a:solidFill>
                  <a:srgbClr val="202124"/>
                </a:solidFill>
                <a:latin typeface="Roboto"/>
                <a:ea typeface="Roboto"/>
                <a:cs typeface="Roboto"/>
                <a:sym typeface="Roboto"/>
              </a:rPr>
              <a:t>2</a:t>
            </a:r>
            <a:r>
              <a:rPr lang="en" b="0" i="0">
                <a:solidFill>
                  <a:srgbClr val="202124"/>
                </a:solidFill>
                <a:latin typeface="Roboto"/>
                <a:ea typeface="Roboto"/>
                <a:cs typeface="Roboto"/>
                <a:sym typeface="Roboto"/>
              </a:rPr>
              <a:t> and other greenhouse gases.</a:t>
            </a:r>
            <a:endParaRPr/>
          </a:p>
        </p:txBody>
      </p:sp>
      <p:pic>
        <p:nvPicPr>
          <p:cNvPr id="170" name="Google Shape;170;p28"/>
          <p:cNvPicPr preferRelativeResize="0">
            <a:picLocks noGrp="1"/>
          </p:cNvPicPr>
          <p:nvPr>
            <p:ph type="body" idx="2"/>
          </p:nvPr>
        </p:nvPicPr>
        <p:blipFill rotWithShape="1">
          <a:blip r:embed="rId3">
            <a:alphaModFix/>
          </a:blip>
          <a:srcRect/>
          <a:stretch/>
        </p:blipFill>
        <p:spPr>
          <a:xfrm>
            <a:off x="4407823" y="1552402"/>
            <a:ext cx="4300408" cy="31297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435895" y="547244"/>
            <a:ext cx="8272212" cy="741249"/>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chemeClr val="lt1"/>
              </a:buClr>
              <a:buSzPts val="2100"/>
              <a:buFont typeface="Gill Sans"/>
              <a:buNone/>
            </a:pPr>
            <a:r>
              <a:rPr lang="en"/>
              <a:t>                           </a:t>
            </a:r>
            <a:r>
              <a:rPr lang="en" sz="3600"/>
              <a:t>HEAT AND METHANE</a:t>
            </a:r>
            <a:endParaRPr/>
          </a:p>
        </p:txBody>
      </p:sp>
      <p:sp>
        <p:nvSpPr>
          <p:cNvPr id="176" name="Google Shape;176;p29"/>
          <p:cNvSpPr txBox="1">
            <a:spLocks noGrp="1"/>
          </p:cNvSpPr>
          <p:nvPr>
            <p:ph type="body" idx="1"/>
          </p:nvPr>
        </p:nvSpPr>
        <p:spPr>
          <a:xfrm>
            <a:off x="435895" y="1671002"/>
            <a:ext cx="4066793" cy="2724785"/>
          </a:xfrm>
          <a:prstGeom prst="rect">
            <a:avLst/>
          </a:prstGeom>
          <a:noFill/>
          <a:ln>
            <a:noFill/>
          </a:ln>
        </p:spPr>
        <p:txBody>
          <a:bodyPr spcFirstLastPara="1" wrap="square" lIns="68575" tIns="34275" rIns="68575" bIns="34275" anchor="ctr" anchorCtr="0">
            <a:normAutofit/>
          </a:bodyPr>
          <a:lstStyle/>
          <a:p>
            <a:pPr marL="228600" lvl="0" indent="-228600" algn="l" rtl="0">
              <a:spcBef>
                <a:spcPts val="0"/>
              </a:spcBef>
              <a:spcAft>
                <a:spcPts val="0"/>
              </a:spcAft>
              <a:buSzPts val="1200"/>
              <a:buChar char="◼"/>
            </a:pPr>
            <a:r>
              <a:rPr lang="en" b="0" i="0">
                <a:solidFill>
                  <a:srgbClr val="202124"/>
                </a:solidFill>
                <a:latin typeface="Roboto"/>
                <a:ea typeface="Roboto"/>
                <a:cs typeface="Roboto"/>
                <a:sym typeface="Roboto"/>
              </a:rPr>
              <a:t>The climate effect of burning fossil fuels is </a:t>
            </a:r>
            <a:r>
              <a:rPr lang="en" b="1" i="0">
                <a:solidFill>
                  <a:srgbClr val="202124"/>
                </a:solidFill>
                <a:latin typeface="Roboto"/>
                <a:ea typeface="Roboto"/>
                <a:cs typeface="Roboto"/>
                <a:sym typeface="Roboto"/>
              </a:rPr>
              <a:t>100,000 times greater than the amount of heat given off while burning the fuel</a:t>
            </a:r>
            <a:r>
              <a:rPr lang="en" b="0" i="0">
                <a:solidFill>
                  <a:srgbClr val="202124"/>
                </a:solidFill>
                <a:latin typeface="Roboto"/>
                <a:ea typeface="Roboto"/>
                <a:cs typeface="Roboto"/>
                <a:sym typeface="Roboto"/>
              </a:rPr>
              <a:t>. </a:t>
            </a:r>
            <a:r>
              <a:rPr lang="en" b="0" i="0">
                <a:solidFill>
                  <a:srgbClr val="70757A"/>
                </a:solidFill>
                <a:latin typeface="Roboto"/>
                <a:ea typeface="Roboto"/>
                <a:cs typeface="Roboto"/>
                <a:sym typeface="Roboto"/>
              </a:rPr>
              <a:t>Jun 2, 2015</a:t>
            </a:r>
            <a:endParaRPr/>
          </a:p>
          <a:p>
            <a:pPr marL="228600" lvl="0" indent="-228600" algn="l" rtl="0">
              <a:spcBef>
                <a:spcPts val="700"/>
              </a:spcBef>
              <a:spcAft>
                <a:spcPts val="0"/>
              </a:spcAft>
              <a:buSzPts val="1200"/>
              <a:buChar char="◼"/>
            </a:pPr>
            <a:r>
              <a:rPr lang="en" b="0" i="0">
                <a:solidFill>
                  <a:srgbClr val="202124"/>
                </a:solidFill>
                <a:latin typeface="Roboto"/>
                <a:ea typeface="Roboto"/>
                <a:cs typeface="Roboto"/>
                <a:sym typeface="Roboto"/>
              </a:rPr>
              <a:t>Fossil fuel operations globally emitted close to </a:t>
            </a:r>
            <a:r>
              <a:rPr lang="en" b="1" i="0">
                <a:solidFill>
                  <a:srgbClr val="202124"/>
                </a:solidFill>
                <a:latin typeface="Roboto"/>
                <a:ea typeface="Roboto"/>
                <a:cs typeface="Roboto"/>
                <a:sym typeface="Roboto"/>
              </a:rPr>
              <a:t>120 million tons</a:t>
            </a:r>
            <a:r>
              <a:rPr lang="en" b="0" i="0">
                <a:solidFill>
                  <a:srgbClr val="202124"/>
                </a:solidFill>
                <a:latin typeface="Roboto"/>
                <a:ea typeface="Roboto"/>
                <a:cs typeface="Roboto"/>
                <a:sym typeface="Roboto"/>
              </a:rPr>
              <a:t> of methane in 2020, nearly one-third of all methane emissions from human activity. Much of these emissions are simply leakage along the production and supply chain that operators fail to capture or avert.</a:t>
            </a:r>
            <a:endParaRPr/>
          </a:p>
        </p:txBody>
      </p:sp>
      <p:sp>
        <p:nvSpPr>
          <p:cNvPr id="177" name="Google Shape;177;p29"/>
          <p:cNvSpPr txBox="1">
            <a:spLocks noGrp="1"/>
          </p:cNvSpPr>
          <p:nvPr>
            <p:ph type="body" idx="2"/>
          </p:nvPr>
        </p:nvSpPr>
        <p:spPr>
          <a:xfrm>
            <a:off x="4641313" y="1671002"/>
            <a:ext cx="4066794" cy="2724785"/>
          </a:xfrm>
          <a:prstGeom prst="rect">
            <a:avLst/>
          </a:prstGeom>
          <a:noFill/>
          <a:ln>
            <a:noFill/>
          </a:ln>
        </p:spPr>
        <p:txBody>
          <a:bodyPr spcFirstLastPara="1" wrap="square" lIns="68575" tIns="34275" rIns="68575" bIns="34275" anchor="ctr" anchorCtr="0">
            <a:normAutofit/>
          </a:bodyPr>
          <a:lstStyle/>
          <a:p>
            <a:pPr marL="228600" lvl="0" indent="-228600" algn="l" rtl="0">
              <a:spcBef>
                <a:spcPts val="0"/>
              </a:spcBef>
              <a:spcAft>
                <a:spcPts val="0"/>
              </a:spcAft>
              <a:buSzPts val="1200"/>
              <a:buChar char="◼"/>
            </a:pPr>
            <a:r>
              <a:rPr lang="en" b="0" i="0">
                <a:solidFill>
                  <a:srgbClr val="202124"/>
                </a:solidFill>
                <a:latin typeface="Roboto"/>
                <a:ea typeface="Roboto"/>
                <a:cs typeface="Roboto"/>
                <a:sym typeface="Roboto"/>
              </a:rPr>
              <a:t>Hydroelectric energy is made from the constant motion of the water cycle and it is the result of </a:t>
            </a:r>
            <a:r>
              <a:rPr lang="en" b="1" i="0">
                <a:solidFill>
                  <a:srgbClr val="202124"/>
                </a:solidFill>
                <a:latin typeface="Roboto"/>
                <a:ea typeface="Roboto"/>
                <a:cs typeface="Roboto"/>
                <a:sym typeface="Roboto"/>
              </a:rPr>
              <a:t>solar heat</a:t>
            </a:r>
            <a:r>
              <a:rPr lang="en" b="0" i="0">
                <a:solidFill>
                  <a:srgbClr val="202124"/>
                </a:solidFill>
                <a:latin typeface="Roboto"/>
                <a:ea typeface="Roboto"/>
                <a:cs typeface="Roboto"/>
                <a:sym typeface="Roboto"/>
              </a:rPr>
              <a:t> and the gravitational forces from the earth.</a:t>
            </a:r>
            <a:endParaRPr/>
          </a:p>
          <a:p>
            <a:pPr marL="228600" lvl="0" indent="-228600" algn="l" rtl="0">
              <a:spcBef>
                <a:spcPts val="700"/>
              </a:spcBef>
              <a:spcAft>
                <a:spcPts val="0"/>
              </a:spcAft>
              <a:buSzPts val="1200"/>
              <a:buChar char="◼"/>
            </a:pPr>
            <a:r>
              <a:rPr lang="en" b="0" i="0">
                <a:solidFill>
                  <a:srgbClr val="202124"/>
                </a:solidFill>
                <a:latin typeface="Roboto"/>
                <a:ea typeface="Roboto"/>
                <a:cs typeface="Roboto"/>
                <a:sym typeface="Roboto"/>
              </a:rPr>
              <a:t>Hydropower is better for the environment than other major sources of electrical power, which use fossil fuels. </a:t>
            </a:r>
            <a:r>
              <a:rPr lang="en" b="1" i="0">
                <a:solidFill>
                  <a:srgbClr val="202124"/>
                </a:solidFill>
                <a:latin typeface="Roboto"/>
                <a:ea typeface="Roboto"/>
                <a:cs typeface="Roboto"/>
                <a:sym typeface="Roboto"/>
              </a:rPr>
              <a:t>Hydropower plants do not emit the waste heat and gases—common with fossil-fuel driven facilities—which are major contributors to air pollution, global warming and acid rain</a:t>
            </a:r>
            <a:r>
              <a:rPr lang="en" b="0" i="0">
                <a:solidFill>
                  <a:srgbClr val="202124"/>
                </a:solidFill>
                <a:latin typeface="Roboto"/>
                <a:ea typeface="Roboto"/>
                <a:cs typeface="Roboto"/>
                <a:sym typeface="Roboto"/>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435894" y="3946722"/>
            <a:ext cx="3682084" cy="517136"/>
          </a:xfrm>
          <a:prstGeom prst="rect">
            <a:avLst/>
          </a:prstGeom>
          <a:noFill/>
          <a:ln>
            <a:noFill/>
          </a:ln>
        </p:spPr>
        <p:txBody>
          <a:bodyPr spcFirstLastPara="1" wrap="square" lIns="68575" tIns="34275" rIns="68575" bIns="34275" anchor="ctr" anchorCtr="0">
            <a:normAutofit fontScale="90000"/>
          </a:bodyPr>
          <a:lstStyle/>
          <a:p>
            <a:pPr marL="0" lvl="0" indent="0" algn="l" rtl="0">
              <a:spcBef>
                <a:spcPts val="0"/>
              </a:spcBef>
              <a:spcAft>
                <a:spcPts val="0"/>
              </a:spcAft>
              <a:buClr>
                <a:srgbClr val="FFFF00"/>
              </a:buClr>
              <a:buSzPct val="100000"/>
              <a:buFont typeface="Arial"/>
              <a:buNone/>
            </a:pPr>
            <a:r>
              <a:rPr lang="en" sz="1400">
                <a:solidFill>
                  <a:srgbClr val="FFFF00"/>
                </a:solidFill>
                <a:latin typeface="Arial"/>
                <a:ea typeface="Arial"/>
                <a:cs typeface="Arial"/>
                <a:sym typeface="Arial"/>
              </a:rPr>
              <a:t>WORLD-WIDE, ABOUT 20% OF ALL ELECTRICITY IS GENERATED BY HYDROPOWER. </a:t>
            </a:r>
            <a:endParaRPr>
              <a:solidFill>
                <a:srgbClr val="FFFF00"/>
              </a:solidFill>
            </a:endParaRPr>
          </a:p>
        </p:txBody>
      </p:sp>
      <p:pic>
        <p:nvPicPr>
          <p:cNvPr id="183" name="Google Shape;183;p30" descr="Chart&#10;&#10;Description automatically generated"/>
          <p:cNvPicPr preferRelativeResize="0">
            <a:picLocks noGrp="1"/>
          </p:cNvPicPr>
          <p:nvPr>
            <p:ph type="body" idx="1"/>
          </p:nvPr>
        </p:nvPicPr>
        <p:blipFill rotWithShape="1">
          <a:blip r:embed="rId3">
            <a:alphaModFix/>
          </a:blip>
          <a:srcRect/>
          <a:stretch/>
        </p:blipFill>
        <p:spPr>
          <a:xfrm>
            <a:off x="230678" y="450899"/>
            <a:ext cx="8740833" cy="3327235"/>
          </a:xfrm>
          <a:prstGeom prst="rect">
            <a:avLst/>
          </a:prstGeom>
          <a:noFill/>
          <a:ln>
            <a:noFill/>
          </a:ln>
        </p:spPr>
      </p:pic>
      <p:sp>
        <p:nvSpPr>
          <p:cNvPr id="184" name="Google Shape;184;p30"/>
          <p:cNvSpPr txBox="1">
            <a:spLocks noGrp="1"/>
          </p:cNvSpPr>
          <p:nvPr>
            <p:ph type="body" idx="2"/>
          </p:nvPr>
        </p:nvSpPr>
        <p:spPr>
          <a:xfrm>
            <a:off x="4305617" y="3946722"/>
            <a:ext cx="4402490" cy="517136"/>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SzPts val="1200"/>
              <a:buNone/>
            </a:pPr>
            <a:r>
              <a:rPr lang="en" sz="1400">
                <a:solidFill>
                  <a:srgbClr val="FFFF00"/>
                </a:solidFill>
                <a:latin typeface="Arial"/>
                <a:ea typeface="Arial"/>
                <a:cs typeface="Arial"/>
                <a:sym typeface="Arial"/>
              </a:rPr>
              <a:t>Hydropower provides about 10% of the electricity in the United States</a:t>
            </a:r>
            <a:endParaRPr>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435894" y="526617"/>
            <a:ext cx="8272212" cy="760350"/>
          </a:xfrm>
          <a:prstGeom prst="rect">
            <a:avLst/>
          </a:prstGeom>
          <a:noFill/>
          <a:ln>
            <a:noFill/>
          </a:ln>
        </p:spPr>
        <p:txBody>
          <a:bodyPr spcFirstLastPara="1" wrap="square" lIns="68575" tIns="34275" rIns="68575" bIns="34275" anchor="b" anchorCtr="0">
            <a:normAutofit/>
          </a:bodyPr>
          <a:lstStyle/>
          <a:p>
            <a:pPr marL="0" lvl="0" indent="0" algn="l" rtl="0">
              <a:spcBef>
                <a:spcPts val="0"/>
              </a:spcBef>
              <a:spcAft>
                <a:spcPts val="0"/>
              </a:spcAft>
              <a:buClr>
                <a:schemeClr val="lt1"/>
              </a:buClr>
              <a:buSzPts val="2100"/>
              <a:buFont typeface="Gill Sans"/>
              <a:buNone/>
            </a:pPr>
            <a:r>
              <a:rPr lang="en"/>
              <a:t>THE UNITED STATES IS THE SECOND LARGEST PRODUCER OF HYDROPOWER IN THE WORLD. CANADA IS NUMBER ONE.</a:t>
            </a:r>
            <a:endParaRPr/>
          </a:p>
        </p:txBody>
      </p:sp>
      <p:pic>
        <p:nvPicPr>
          <p:cNvPr id="190" name="Google Shape;190;p31"/>
          <p:cNvPicPr preferRelativeResize="0">
            <a:picLocks noGrp="1"/>
          </p:cNvPicPr>
          <p:nvPr>
            <p:ph type="body" idx="1"/>
          </p:nvPr>
        </p:nvPicPr>
        <p:blipFill rotWithShape="1">
          <a:blip r:embed="rId3">
            <a:alphaModFix/>
          </a:blip>
          <a:srcRect/>
          <a:stretch/>
        </p:blipFill>
        <p:spPr>
          <a:xfrm>
            <a:off x="302078" y="1543050"/>
            <a:ext cx="8580665" cy="34208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body" idx="4294967295"/>
          </p:nvPr>
        </p:nvSpPr>
        <p:spPr>
          <a:xfrm>
            <a:off x="-1" y="432706"/>
            <a:ext cx="9062357" cy="4710793"/>
          </a:xfrm>
          <a:prstGeom prst="rect">
            <a:avLst/>
          </a:prstGeom>
          <a:noFill/>
          <a:ln>
            <a:noFill/>
          </a:ln>
        </p:spPr>
        <p:txBody>
          <a:bodyPr spcFirstLastPara="1" wrap="square" lIns="68575" tIns="34275" rIns="68575" bIns="34275" anchor="ctr" anchorCtr="0">
            <a:noAutofit/>
          </a:bodyPr>
          <a:lstStyle/>
          <a:p>
            <a:pPr marL="254000" marR="0" lvl="0" indent="-254000" algn="l" rtl="0">
              <a:lnSpc>
                <a:spcPct val="107000"/>
              </a:lnSpc>
              <a:spcBef>
                <a:spcPts val="0"/>
              </a:spcBef>
              <a:spcAft>
                <a:spcPts val="0"/>
              </a:spcAft>
              <a:buSzPts val="800"/>
              <a:buFont typeface="Noto Sans Symbols"/>
              <a:buChar char="∙"/>
            </a:pPr>
            <a:r>
              <a:rPr lang="en" sz="2400">
                <a:solidFill>
                  <a:srgbClr val="000000"/>
                </a:solidFill>
                <a:latin typeface="Arial"/>
                <a:ea typeface="Arial"/>
                <a:cs typeface="Arial"/>
                <a:sym typeface="Arial"/>
              </a:rPr>
              <a:t>Norway produces more than 99% of its electricity with hydropower. New Zealand uses hydropower for 75% of its electricity.</a:t>
            </a:r>
            <a:endParaRPr sz="2400">
              <a:solidFill>
                <a:srgbClr val="000000"/>
              </a:solidFill>
              <a:latin typeface="Calibri"/>
              <a:ea typeface="Calibri"/>
              <a:cs typeface="Calibri"/>
              <a:sym typeface="Calibri"/>
            </a:endParaRPr>
          </a:p>
          <a:p>
            <a:pPr marL="254000" marR="0" lvl="0" indent="-254000" algn="l" rtl="0">
              <a:lnSpc>
                <a:spcPct val="107000"/>
              </a:lnSpc>
              <a:spcBef>
                <a:spcPts val="600"/>
              </a:spcBef>
              <a:spcAft>
                <a:spcPts val="0"/>
              </a:spcAft>
              <a:buSzPts val="800"/>
              <a:buFont typeface="Noto Sans Symbols"/>
              <a:buChar char="∙"/>
            </a:pPr>
            <a:r>
              <a:rPr lang="en" sz="2400">
                <a:solidFill>
                  <a:srgbClr val="000000"/>
                </a:solidFill>
                <a:latin typeface="Arial"/>
                <a:ea typeface="Arial"/>
                <a:cs typeface="Arial"/>
                <a:sym typeface="Arial"/>
              </a:rPr>
              <a:t>In the U.S., hydropower produces enough electricity to serve the needs of 28 million residential customers. This is equal to all the homes in Wisconsin, Michigan, Minnesota, Indiana, Iowa, Ohio, Missouri, Nebraska, Kansas, North and South Dakota, Kentucky, and Tennessee. </a:t>
            </a:r>
            <a:r>
              <a:rPr lang="en" sz="2400" baseline="30000">
                <a:solidFill>
                  <a:srgbClr val="000000"/>
                </a:solidFill>
                <a:latin typeface="Arial"/>
                <a:ea typeface="Arial"/>
                <a:cs typeface="Arial"/>
                <a:sym typeface="Arial"/>
              </a:rPr>
              <a:t>(1)</a:t>
            </a:r>
            <a:endParaRPr sz="2400">
              <a:solidFill>
                <a:srgbClr val="000000"/>
              </a:solidFill>
              <a:latin typeface="Calibri"/>
              <a:ea typeface="Calibri"/>
              <a:cs typeface="Calibri"/>
              <a:sym typeface="Calibri"/>
            </a:endParaRPr>
          </a:p>
          <a:p>
            <a:pPr marL="228600" lvl="0" indent="-228600" algn="l" rtl="0">
              <a:spcBef>
                <a:spcPts val="1100"/>
              </a:spcBef>
              <a:spcAft>
                <a:spcPts val="0"/>
              </a:spcAft>
              <a:buSzPts val="2200"/>
              <a:buChar char="◼"/>
            </a:pPr>
            <a:r>
              <a:rPr lang="en" sz="2400">
                <a:solidFill>
                  <a:srgbClr val="000000"/>
                </a:solidFill>
                <a:latin typeface="Arial"/>
                <a:ea typeface="Arial"/>
                <a:cs typeface="Arial"/>
                <a:sym typeface="Arial"/>
              </a:rPr>
              <a:t>In Wisconsin, hydropower accounts for 4.1% of the electric generating capacity and 4.4% of the total electricity generated</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435894" y="526617"/>
            <a:ext cx="8272212" cy="760350"/>
          </a:xfrm>
          <a:prstGeom prst="rect">
            <a:avLst/>
          </a:prstGeom>
          <a:noFill/>
          <a:ln>
            <a:noFill/>
          </a:ln>
        </p:spPr>
        <p:txBody>
          <a:bodyPr spcFirstLastPara="1" wrap="square" lIns="68575" tIns="34275" rIns="68575" bIns="34275" anchor="b" anchorCtr="0">
            <a:normAutofit fontScale="90000"/>
          </a:bodyPr>
          <a:lstStyle/>
          <a:p>
            <a:pPr marL="0" lvl="0" indent="0" algn="l" rtl="0">
              <a:spcBef>
                <a:spcPts val="0"/>
              </a:spcBef>
              <a:spcAft>
                <a:spcPts val="0"/>
              </a:spcAft>
              <a:buClr>
                <a:srgbClr val="6C92AF"/>
              </a:buClr>
              <a:buSzPct val="100000"/>
              <a:buFont typeface="Arial"/>
              <a:buNone/>
            </a:pPr>
            <a:r>
              <a:rPr lang="en" sz="3300">
                <a:solidFill>
                  <a:srgbClr val="6C92AF"/>
                </a:solidFill>
                <a:latin typeface="Arial"/>
                <a:ea typeface="Arial"/>
                <a:cs typeface="Arial"/>
                <a:sym typeface="Arial"/>
              </a:rPr>
              <a:t>							</a:t>
            </a:r>
            <a:br>
              <a:rPr lang="en" sz="3300">
                <a:solidFill>
                  <a:srgbClr val="6C92AF"/>
                </a:solidFill>
                <a:latin typeface="Arial"/>
                <a:ea typeface="Arial"/>
                <a:cs typeface="Arial"/>
                <a:sym typeface="Arial"/>
              </a:rPr>
            </a:br>
            <a:br>
              <a:rPr lang="en" sz="3300">
                <a:solidFill>
                  <a:srgbClr val="6C92AF"/>
                </a:solidFill>
                <a:latin typeface="Arial"/>
                <a:ea typeface="Arial"/>
                <a:cs typeface="Arial"/>
                <a:sym typeface="Arial"/>
              </a:rPr>
            </a:br>
            <a:br>
              <a:rPr lang="en" sz="3300">
                <a:solidFill>
                  <a:srgbClr val="6C92AF"/>
                </a:solidFill>
                <a:latin typeface="Arial"/>
                <a:ea typeface="Arial"/>
                <a:cs typeface="Arial"/>
                <a:sym typeface="Arial"/>
              </a:rPr>
            </a:br>
            <a:br>
              <a:rPr lang="en" sz="3300">
                <a:solidFill>
                  <a:srgbClr val="6C92AF"/>
                </a:solidFill>
                <a:latin typeface="Arial"/>
                <a:ea typeface="Arial"/>
                <a:cs typeface="Arial"/>
                <a:sym typeface="Arial"/>
              </a:rPr>
            </a:br>
            <a:br>
              <a:rPr lang="en" sz="3300">
                <a:solidFill>
                  <a:srgbClr val="6C92AF"/>
                </a:solidFill>
                <a:latin typeface="Arial"/>
                <a:ea typeface="Arial"/>
                <a:cs typeface="Arial"/>
                <a:sym typeface="Arial"/>
              </a:rPr>
            </a:br>
            <a:br>
              <a:rPr lang="en" sz="3300">
                <a:solidFill>
                  <a:srgbClr val="6C92AF"/>
                </a:solidFill>
                <a:latin typeface="Arial"/>
                <a:ea typeface="Arial"/>
                <a:cs typeface="Arial"/>
                <a:sym typeface="Arial"/>
              </a:rPr>
            </a:br>
            <a:br>
              <a:rPr lang="en" sz="3300">
                <a:solidFill>
                  <a:srgbClr val="6C92AF"/>
                </a:solidFill>
                <a:latin typeface="Arial"/>
                <a:ea typeface="Arial"/>
                <a:cs typeface="Arial"/>
                <a:sym typeface="Arial"/>
              </a:rPr>
            </a:br>
            <a:r>
              <a:rPr lang="en" sz="3300">
                <a:solidFill>
                  <a:srgbClr val="6C92AF"/>
                </a:solidFill>
                <a:latin typeface="Arial"/>
                <a:ea typeface="Arial"/>
                <a:cs typeface="Arial"/>
                <a:sym typeface="Arial"/>
              </a:rPr>
              <a:t>								</a:t>
            </a:r>
            <a:r>
              <a:rPr lang="en" sz="3300">
                <a:solidFill>
                  <a:srgbClr val="FFFF00"/>
                </a:solidFill>
                <a:latin typeface="Arial"/>
                <a:ea typeface="Arial"/>
                <a:cs typeface="Arial"/>
                <a:sym typeface="Arial"/>
              </a:rPr>
              <a:t>ENVIRONMENT</a:t>
            </a:r>
            <a:br>
              <a:rPr lang="en" sz="2100">
                <a:latin typeface="Calibri"/>
                <a:ea typeface="Calibri"/>
                <a:cs typeface="Calibri"/>
                <a:sym typeface="Calibri"/>
              </a:rPr>
            </a:br>
            <a:endParaRPr/>
          </a:p>
        </p:txBody>
      </p:sp>
      <p:sp>
        <p:nvSpPr>
          <p:cNvPr id="201" name="Google Shape;201;p33"/>
          <p:cNvSpPr txBox="1">
            <a:spLocks noGrp="1"/>
          </p:cNvSpPr>
          <p:nvPr>
            <p:ph type="body" idx="1"/>
          </p:nvPr>
        </p:nvSpPr>
        <p:spPr>
          <a:xfrm>
            <a:off x="435894" y="1433946"/>
            <a:ext cx="8272211" cy="3503814"/>
          </a:xfrm>
          <a:prstGeom prst="rect">
            <a:avLst/>
          </a:prstGeom>
          <a:noFill/>
          <a:ln>
            <a:noFill/>
          </a:ln>
        </p:spPr>
        <p:txBody>
          <a:bodyPr spcFirstLastPara="1" wrap="square" lIns="68575" tIns="34275" rIns="68575" bIns="34275" anchor="ctr" anchorCtr="0">
            <a:normAutofit fontScale="92500" lnSpcReduction="10000"/>
          </a:bodyPr>
          <a:lstStyle/>
          <a:p>
            <a:pPr marL="0" marR="0" lvl="0" indent="0" algn="l" rtl="0">
              <a:lnSpc>
                <a:spcPct val="107000"/>
              </a:lnSpc>
              <a:spcBef>
                <a:spcPts val="0"/>
              </a:spcBef>
              <a:spcAft>
                <a:spcPts val="0"/>
              </a:spcAft>
              <a:buSzPct val="85714"/>
              <a:buNone/>
            </a:pPr>
            <a:endParaRPr sz="1400">
              <a:latin typeface="Calibri"/>
              <a:ea typeface="Calibri"/>
              <a:cs typeface="Calibri"/>
              <a:sym typeface="Calibri"/>
            </a:endParaRPr>
          </a:p>
          <a:p>
            <a:pPr marL="254000" marR="0" lvl="0" indent="-250190" algn="l" rtl="0">
              <a:lnSpc>
                <a:spcPct val="107000"/>
              </a:lnSpc>
              <a:spcBef>
                <a:spcPts val="300"/>
              </a:spcBef>
              <a:spcAft>
                <a:spcPts val="0"/>
              </a:spcAft>
              <a:buSzPct val="38095"/>
              <a:buFont typeface="Noto Sans Symbols"/>
              <a:buChar char="∙"/>
            </a:pPr>
            <a:r>
              <a:rPr lang="en" sz="2100">
                <a:solidFill>
                  <a:srgbClr val="000000"/>
                </a:solidFill>
                <a:latin typeface="Arial"/>
                <a:ea typeface="Arial"/>
                <a:cs typeface="Arial"/>
                <a:sym typeface="Arial"/>
              </a:rPr>
              <a:t>Hydropower is clean. It </a:t>
            </a:r>
            <a:r>
              <a:rPr lang="en" sz="2100">
                <a:solidFill>
                  <a:srgbClr val="33CC33"/>
                </a:solidFill>
                <a:latin typeface="Arial"/>
                <a:ea typeface="Arial"/>
                <a:cs typeface="Arial"/>
                <a:sym typeface="Arial"/>
              </a:rPr>
              <a:t>prevents the burning </a:t>
            </a:r>
            <a:r>
              <a:rPr lang="en" sz="2100">
                <a:solidFill>
                  <a:srgbClr val="000000"/>
                </a:solidFill>
                <a:latin typeface="Arial"/>
                <a:ea typeface="Arial"/>
                <a:cs typeface="Arial"/>
                <a:sym typeface="Arial"/>
              </a:rPr>
              <a:t>of 22 billion gallons of oil or 120 million tons of coal each year. </a:t>
            </a:r>
            <a:r>
              <a:rPr lang="en" sz="2100" baseline="30000">
                <a:solidFill>
                  <a:srgbClr val="000000"/>
                </a:solidFill>
                <a:latin typeface="Arial"/>
                <a:ea typeface="Arial"/>
                <a:cs typeface="Arial"/>
                <a:sym typeface="Arial"/>
              </a:rPr>
              <a:t>(1)</a:t>
            </a:r>
            <a:endParaRPr sz="2100">
              <a:solidFill>
                <a:srgbClr val="000000"/>
              </a:solidFill>
              <a:latin typeface="Calibri"/>
              <a:ea typeface="Calibri"/>
              <a:cs typeface="Calibri"/>
              <a:sym typeface="Calibri"/>
            </a:endParaRPr>
          </a:p>
          <a:p>
            <a:pPr marL="254000" marR="0" lvl="0" indent="-250190" algn="l" rtl="0">
              <a:lnSpc>
                <a:spcPct val="107000"/>
              </a:lnSpc>
              <a:spcBef>
                <a:spcPts val="600"/>
              </a:spcBef>
              <a:spcAft>
                <a:spcPts val="0"/>
              </a:spcAft>
              <a:buSzPct val="38095"/>
              <a:buFont typeface="Noto Sans Symbols"/>
              <a:buChar char="∙"/>
            </a:pPr>
            <a:r>
              <a:rPr lang="en" sz="2100">
                <a:solidFill>
                  <a:srgbClr val="000000"/>
                </a:solidFill>
                <a:latin typeface="Arial"/>
                <a:ea typeface="Arial"/>
                <a:cs typeface="Arial"/>
                <a:sym typeface="Arial"/>
              </a:rPr>
              <a:t>Hydropower does </a:t>
            </a:r>
            <a:r>
              <a:rPr lang="en" sz="2100">
                <a:solidFill>
                  <a:srgbClr val="33CC33"/>
                </a:solidFill>
                <a:latin typeface="Arial"/>
                <a:ea typeface="Arial"/>
                <a:cs typeface="Arial"/>
                <a:sym typeface="Arial"/>
              </a:rPr>
              <a:t>not produce greenhouse gasses </a:t>
            </a:r>
            <a:r>
              <a:rPr lang="en" sz="2100">
                <a:solidFill>
                  <a:srgbClr val="000000"/>
                </a:solidFill>
                <a:latin typeface="Arial"/>
                <a:ea typeface="Arial"/>
                <a:cs typeface="Arial"/>
                <a:sym typeface="Arial"/>
              </a:rPr>
              <a:t>or other air pollution. </a:t>
            </a:r>
            <a:r>
              <a:rPr lang="en" sz="2100" baseline="30000">
                <a:solidFill>
                  <a:srgbClr val="000000"/>
                </a:solidFill>
                <a:latin typeface="Arial"/>
                <a:ea typeface="Arial"/>
                <a:cs typeface="Arial"/>
                <a:sym typeface="Arial"/>
              </a:rPr>
              <a:t>(1)</a:t>
            </a:r>
            <a:endParaRPr sz="2100">
              <a:solidFill>
                <a:srgbClr val="000000"/>
              </a:solidFill>
              <a:latin typeface="Calibri"/>
              <a:ea typeface="Calibri"/>
              <a:cs typeface="Calibri"/>
              <a:sym typeface="Calibri"/>
            </a:endParaRPr>
          </a:p>
          <a:p>
            <a:pPr marL="254000" marR="0" lvl="0" indent="-250190" algn="l" rtl="0">
              <a:lnSpc>
                <a:spcPct val="107000"/>
              </a:lnSpc>
              <a:spcBef>
                <a:spcPts val="600"/>
              </a:spcBef>
              <a:spcAft>
                <a:spcPts val="0"/>
              </a:spcAft>
              <a:buSzPct val="38095"/>
              <a:buFont typeface="Noto Sans Symbols"/>
              <a:buChar char="∙"/>
            </a:pPr>
            <a:r>
              <a:rPr lang="en" sz="2100">
                <a:solidFill>
                  <a:srgbClr val="000000"/>
                </a:solidFill>
                <a:latin typeface="Arial"/>
                <a:ea typeface="Arial"/>
                <a:cs typeface="Arial"/>
                <a:sym typeface="Arial"/>
              </a:rPr>
              <a:t>Hydropower leaves behind </a:t>
            </a:r>
            <a:r>
              <a:rPr lang="en" sz="2100">
                <a:solidFill>
                  <a:srgbClr val="33CC33"/>
                </a:solidFill>
                <a:latin typeface="Arial"/>
                <a:ea typeface="Arial"/>
                <a:cs typeface="Arial"/>
                <a:sym typeface="Arial"/>
              </a:rPr>
              <a:t>no waste</a:t>
            </a:r>
            <a:r>
              <a:rPr lang="en" sz="2100">
                <a:solidFill>
                  <a:srgbClr val="000000"/>
                </a:solidFill>
                <a:latin typeface="Arial"/>
                <a:ea typeface="Arial"/>
                <a:cs typeface="Arial"/>
                <a:sym typeface="Arial"/>
              </a:rPr>
              <a:t>. </a:t>
            </a:r>
            <a:r>
              <a:rPr lang="en" sz="2100" baseline="30000">
                <a:solidFill>
                  <a:srgbClr val="000000"/>
                </a:solidFill>
                <a:latin typeface="Arial"/>
                <a:ea typeface="Arial"/>
                <a:cs typeface="Arial"/>
                <a:sym typeface="Arial"/>
              </a:rPr>
              <a:t>(1)</a:t>
            </a:r>
            <a:endParaRPr sz="2100">
              <a:solidFill>
                <a:srgbClr val="000000"/>
              </a:solidFill>
              <a:latin typeface="Calibri"/>
              <a:ea typeface="Calibri"/>
              <a:cs typeface="Calibri"/>
              <a:sym typeface="Calibri"/>
            </a:endParaRPr>
          </a:p>
          <a:p>
            <a:pPr marL="254000" marR="0" lvl="0" indent="-250190" algn="l" rtl="0">
              <a:lnSpc>
                <a:spcPct val="107000"/>
              </a:lnSpc>
              <a:spcBef>
                <a:spcPts val="600"/>
              </a:spcBef>
              <a:spcAft>
                <a:spcPts val="0"/>
              </a:spcAft>
              <a:buSzPct val="38095"/>
              <a:buFont typeface="Noto Sans Symbols"/>
              <a:buChar char="∙"/>
            </a:pPr>
            <a:r>
              <a:rPr lang="en" sz="2100">
                <a:solidFill>
                  <a:srgbClr val="000000"/>
                </a:solidFill>
                <a:latin typeface="Arial"/>
                <a:ea typeface="Arial"/>
                <a:cs typeface="Arial"/>
                <a:sym typeface="Arial"/>
              </a:rPr>
              <a:t>Reservoirs formed by hydropower projects in Wisconsin have expanded water-based recreation resources, and they support diverse, healthy, and productive fisheries. In fact, catch rates for gamefish like walleye and smallmouth bass are substantially higher on hydropower reservoirs than natural lakes. </a:t>
            </a:r>
            <a:r>
              <a:rPr lang="en" sz="2100" baseline="30000">
                <a:solidFill>
                  <a:srgbClr val="000000"/>
                </a:solidFill>
                <a:latin typeface="Arial"/>
                <a:ea typeface="Arial"/>
                <a:cs typeface="Arial"/>
                <a:sym typeface="Arial"/>
              </a:rPr>
              <a:t>(3)</a:t>
            </a:r>
            <a:endParaRPr sz="2100">
              <a:solidFill>
                <a:srgbClr val="000000"/>
              </a:solidFill>
              <a:latin typeface="Calibri"/>
              <a:ea typeface="Calibri"/>
              <a:cs typeface="Calibri"/>
              <a:sym typeface="Calibri"/>
            </a:endParaRPr>
          </a:p>
          <a:p>
            <a:pPr marL="228600" lvl="0" indent="-152400" algn="l" rtl="0">
              <a:spcBef>
                <a:spcPts val="800"/>
              </a:spcBef>
              <a:spcAft>
                <a:spcPts val="0"/>
              </a:spcAft>
              <a:buSzPct val="85714"/>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1464</Words>
  <Application>Microsoft Office PowerPoint</Application>
  <PresentationFormat>On-screen Show (16:9)</PresentationFormat>
  <Paragraphs>65</Paragraphs>
  <Slides>16</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Gill Sans</vt:lpstr>
      <vt:lpstr>Verdana</vt:lpstr>
      <vt:lpstr>Noto Sans Symbols</vt:lpstr>
      <vt:lpstr>Courier New</vt:lpstr>
      <vt:lpstr>Calibri</vt:lpstr>
      <vt:lpstr>Libre Baskerville</vt:lpstr>
      <vt:lpstr>Arial</vt:lpstr>
      <vt:lpstr>Roboto</vt:lpstr>
      <vt:lpstr>Times New Roman</vt:lpstr>
      <vt:lpstr>Simple Light</vt:lpstr>
      <vt:lpstr>Dividend</vt:lpstr>
      <vt:lpstr>HYDROELECTRIC POWER </vt:lpstr>
      <vt:lpstr>        RATIONALE</vt:lpstr>
      <vt:lpstr>         STANDARDS</vt:lpstr>
      <vt:lpstr>HOW MUCH EMISSION OF CARBON DIOXIDE IN THE ATMOSPHERE</vt:lpstr>
      <vt:lpstr>                           HEAT AND METHANE</vt:lpstr>
      <vt:lpstr>WORLD-WIDE, ABOUT 20% OF ALL ELECTRICITY IS GENERATED BY HYDROPOWER. </vt:lpstr>
      <vt:lpstr>THE UNITED STATES IS THE SECOND LARGEST PRODUCER OF HYDROPOWER IN THE WORLD. CANADA IS NUMBER ONE.</vt:lpstr>
      <vt:lpstr>PowerPoint Presentation</vt:lpstr>
      <vt:lpstr>                      ENVIRONMENT </vt:lpstr>
      <vt:lpstr>          COST</vt:lpstr>
      <vt:lpstr>       RECENT DATA</vt:lpstr>
      <vt:lpstr>RENEWABLE ENERGY AND RECREATION ACTIVITIES </vt:lpstr>
      <vt:lpstr>         ADDITIONAL EXAMPLES</vt:lpstr>
      <vt:lpstr>   HOW AN ELECTRIC GENERATOR WORKS </vt:lpstr>
      <vt:lpstr>THE ACTUAL GENERATORS IN HYDROELECTRIC POWER PLANTS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HYDROELECTRIC POWER</dc:title>
  <dc:creator>Moore, Diana</dc:creator>
  <cp:lastModifiedBy>Moore, Diana</cp:lastModifiedBy>
  <cp:revision>1</cp:revision>
  <dcterms:modified xsi:type="dcterms:W3CDTF">2023-07-26T21:21:28Z</dcterms:modified>
</cp:coreProperties>
</file>